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8" r:id="rId3"/>
    <p:sldId id="319" r:id="rId4"/>
    <p:sldId id="317" r:id="rId5"/>
    <p:sldId id="320" r:id="rId6"/>
    <p:sldId id="322" r:id="rId7"/>
    <p:sldId id="321" r:id="rId8"/>
    <p:sldId id="326" r:id="rId9"/>
    <p:sldId id="327" r:id="rId10"/>
    <p:sldId id="328" r:id="rId11"/>
    <p:sldId id="329" r:id="rId12"/>
    <p:sldId id="323" r:id="rId13"/>
    <p:sldId id="324" r:id="rId14"/>
    <p:sldId id="335" r:id="rId15"/>
    <p:sldId id="336" r:id="rId16"/>
    <p:sldId id="337" r:id="rId17"/>
    <p:sldId id="349" r:id="rId18"/>
    <p:sldId id="347" r:id="rId19"/>
    <p:sldId id="351" r:id="rId20"/>
    <p:sldId id="348" r:id="rId21"/>
    <p:sldId id="353" r:id="rId22"/>
    <p:sldId id="350" r:id="rId23"/>
    <p:sldId id="354" r:id="rId24"/>
    <p:sldId id="342" r:id="rId25"/>
    <p:sldId id="343" r:id="rId26"/>
    <p:sldId id="352" r:id="rId27"/>
    <p:sldId id="356" r:id="rId28"/>
    <p:sldId id="341" r:id="rId29"/>
    <p:sldId id="346" r:id="rId30"/>
    <p:sldId id="355" r:id="rId31"/>
    <p:sldId id="325" r:id="rId32"/>
    <p:sldId id="339" r:id="rId33"/>
    <p:sldId id="330" r:id="rId34"/>
    <p:sldId id="331" r:id="rId35"/>
    <p:sldId id="332" r:id="rId36"/>
    <p:sldId id="333" r:id="rId37"/>
    <p:sldId id="334" r:id="rId38"/>
    <p:sldId id="338" r:id="rId39"/>
    <p:sldId id="358" r:id="rId40"/>
    <p:sldId id="361" r:id="rId41"/>
    <p:sldId id="359" r:id="rId42"/>
    <p:sldId id="357" r:id="rId43"/>
    <p:sldId id="360" r:id="rId44"/>
    <p:sldId id="345" r:id="rId45"/>
  </p:sldIdLst>
  <p:sldSz cx="12801600" cy="9601200" type="A3"/>
  <p:notesSz cx="6858000" cy="9144000"/>
  <p:defaultTextStyle>
    <a:defPPr>
      <a:defRPr lang="en-US"/>
    </a:defPPr>
    <a:lvl1pPr marL="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93" indent="0" algn="ctr">
              <a:buNone/>
              <a:defRPr sz="2800"/>
            </a:lvl2pPr>
            <a:lvl3pPr marL="1280185" indent="0" algn="ctr">
              <a:buNone/>
              <a:defRPr sz="2520"/>
            </a:lvl3pPr>
            <a:lvl4pPr marL="1920278" indent="0" algn="ctr">
              <a:buNone/>
              <a:defRPr sz="2240"/>
            </a:lvl4pPr>
            <a:lvl5pPr marL="2560372" indent="0" algn="ctr">
              <a:buNone/>
              <a:defRPr sz="2240"/>
            </a:lvl5pPr>
            <a:lvl6pPr marL="3200464" indent="0" algn="ctr">
              <a:buNone/>
              <a:defRPr sz="2240"/>
            </a:lvl6pPr>
            <a:lvl7pPr marL="3840557" indent="0" algn="ctr">
              <a:buNone/>
              <a:defRPr sz="2240"/>
            </a:lvl7pPr>
            <a:lvl8pPr marL="4480650" indent="0" algn="ctr">
              <a:buNone/>
              <a:defRPr sz="2240"/>
            </a:lvl8pPr>
            <a:lvl9pPr marL="5120742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6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9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8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3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0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4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4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9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85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78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7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6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55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65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74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8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1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1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5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93" indent="0">
              <a:buNone/>
              <a:defRPr sz="2800" b="1"/>
            </a:lvl2pPr>
            <a:lvl3pPr marL="1280185" indent="0">
              <a:buNone/>
              <a:defRPr sz="2520" b="1"/>
            </a:lvl3pPr>
            <a:lvl4pPr marL="1920278" indent="0">
              <a:buNone/>
              <a:defRPr sz="2240" b="1"/>
            </a:lvl4pPr>
            <a:lvl5pPr marL="2560372" indent="0">
              <a:buNone/>
              <a:defRPr sz="2240" b="1"/>
            </a:lvl5pPr>
            <a:lvl6pPr marL="3200464" indent="0">
              <a:buNone/>
              <a:defRPr sz="2240" b="1"/>
            </a:lvl6pPr>
            <a:lvl7pPr marL="3840557" indent="0">
              <a:buNone/>
              <a:defRPr sz="2240" b="1"/>
            </a:lvl7pPr>
            <a:lvl8pPr marL="4480650" indent="0">
              <a:buNone/>
              <a:defRPr sz="2240" b="1"/>
            </a:lvl8pPr>
            <a:lvl9pPr marL="5120742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2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93" indent="0">
              <a:buNone/>
              <a:defRPr sz="2800" b="1"/>
            </a:lvl2pPr>
            <a:lvl3pPr marL="1280185" indent="0">
              <a:buNone/>
              <a:defRPr sz="2520" b="1"/>
            </a:lvl3pPr>
            <a:lvl4pPr marL="1920278" indent="0">
              <a:buNone/>
              <a:defRPr sz="2240" b="1"/>
            </a:lvl4pPr>
            <a:lvl5pPr marL="2560372" indent="0">
              <a:buNone/>
              <a:defRPr sz="2240" b="1"/>
            </a:lvl5pPr>
            <a:lvl6pPr marL="3200464" indent="0">
              <a:buNone/>
              <a:defRPr sz="2240" b="1"/>
            </a:lvl6pPr>
            <a:lvl7pPr marL="3840557" indent="0">
              <a:buNone/>
              <a:defRPr sz="2240" b="1"/>
            </a:lvl7pPr>
            <a:lvl8pPr marL="4480650" indent="0">
              <a:buNone/>
              <a:defRPr sz="2240" b="1"/>
            </a:lvl8pPr>
            <a:lvl9pPr marL="5120742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2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3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4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5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9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8" y="1382399"/>
            <a:ext cx="6480811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9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93" indent="0">
              <a:buNone/>
              <a:defRPr sz="1960"/>
            </a:lvl2pPr>
            <a:lvl3pPr marL="1280185" indent="0">
              <a:buNone/>
              <a:defRPr sz="1680"/>
            </a:lvl3pPr>
            <a:lvl4pPr marL="1920278" indent="0">
              <a:buNone/>
              <a:defRPr sz="1400"/>
            </a:lvl4pPr>
            <a:lvl5pPr marL="2560372" indent="0">
              <a:buNone/>
              <a:defRPr sz="1400"/>
            </a:lvl5pPr>
            <a:lvl6pPr marL="3200464" indent="0">
              <a:buNone/>
              <a:defRPr sz="1400"/>
            </a:lvl6pPr>
            <a:lvl7pPr marL="3840557" indent="0">
              <a:buNone/>
              <a:defRPr sz="1400"/>
            </a:lvl7pPr>
            <a:lvl8pPr marL="4480650" indent="0">
              <a:buNone/>
              <a:defRPr sz="1400"/>
            </a:lvl8pPr>
            <a:lvl9pPr marL="512074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0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9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8" y="1382399"/>
            <a:ext cx="6480811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93" indent="0">
              <a:buNone/>
              <a:defRPr sz="3920"/>
            </a:lvl2pPr>
            <a:lvl3pPr marL="1280185" indent="0">
              <a:buNone/>
              <a:defRPr sz="3360"/>
            </a:lvl3pPr>
            <a:lvl4pPr marL="1920278" indent="0">
              <a:buNone/>
              <a:defRPr sz="2800"/>
            </a:lvl4pPr>
            <a:lvl5pPr marL="2560372" indent="0">
              <a:buNone/>
              <a:defRPr sz="2800"/>
            </a:lvl5pPr>
            <a:lvl6pPr marL="3200464" indent="0">
              <a:buNone/>
              <a:defRPr sz="2800"/>
            </a:lvl6pPr>
            <a:lvl7pPr marL="3840557" indent="0">
              <a:buNone/>
              <a:defRPr sz="2800"/>
            </a:lvl7pPr>
            <a:lvl8pPr marL="4480650" indent="0">
              <a:buNone/>
              <a:defRPr sz="2800"/>
            </a:lvl8pPr>
            <a:lvl9pPr marL="5120742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9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93" indent="0">
              <a:buNone/>
              <a:defRPr sz="1960"/>
            </a:lvl2pPr>
            <a:lvl3pPr marL="1280185" indent="0">
              <a:buNone/>
              <a:defRPr sz="1680"/>
            </a:lvl3pPr>
            <a:lvl4pPr marL="1920278" indent="0">
              <a:buNone/>
              <a:defRPr sz="1400"/>
            </a:lvl4pPr>
            <a:lvl5pPr marL="2560372" indent="0">
              <a:buNone/>
              <a:defRPr sz="1400"/>
            </a:lvl5pPr>
            <a:lvl6pPr marL="3200464" indent="0">
              <a:buNone/>
              <a:defRPr sz="1400"/>
            </a:lvl6pPr>
            <a:lvl7pPr marL="3840557" indent="0">
              <a:buNone/>
              <a:defRPr sz="1400"/>
            </a:lvl7pPr>
            <a:lvl8pPr marL="4480650" indent="0">
              <a:buNone/>
              <a:defRPr sz="1400"/>
            </a:lvl8pPr>
            <a:lvl9pPr marL="512074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0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1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1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1" y="8898894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882F-180A-46F0-B3E6-90429F7FBA0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1" y="8898894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1" y="8898894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C81D5-26FC-4BB1-AC82-1D629432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9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85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7" indent="-320047" algn="l" defTabSz="1280185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40" indent="-320047" algn="l" defTabSz="1280185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32" indent="-320047" algn="l" defTabSz="1280185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325" indent="-320047" algn="l" defTabSz="1280185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417" indent="-320047" algn="l" defTabSz="1280185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510" indent="-320047" algn="l" defTabSz="1280185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603" indent="-320047" algn="l" defTabSz="1280185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97" indent="-320047" algn="l" defTabSz="1280185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789" indent="-320047" algn="l" defTabSz="1280185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85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93" algn="l" defTabSz="1280185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85" algn="l" defTabSz="1280185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78" algn="l" defTabSz="1280185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72" algn="l" defTabSz="1280185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64" algn="l" defTabSz="1280185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557" algn="l" defTabSz="1280185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650" algn="l" defTabSz="1280185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742" algn="l" defTabSz="1280185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12" Type="http://schemas.openxmlformats.org/officeDocument/2006/relationships/image" Target="../media/image56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image" Target="../media/image55.jpg"/><Relationship Id="rId5" Type="http://schemas.openxmlformats.org/officeDocument/2006/relationships/image" Target="../media/image49.jpg"/><Relationship Id="rId15" Type="http://schemas.openxmlformats.org/officeDocument/2006/relationships/image" Target="../media/image59.jpg"/><Relationship Id="rId10" Type="http://schemas.openxmlformats.org/officeDocument/2006/relationships/image" Target="../media/image54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Relationship Id="rId1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5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5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D1331E-C299-1BFF-AB6D-B8B1F5409C1A}"/>
              </a:ext>
            </a:extLst>
          </p:cNvPr>
          <p:cNvSpPr/>
          <p:nvPr/>
        </p:nvSpPr>
        <p:spPr>
          <a:xfrm>
            <a:off x="9929094" y="0"/>
            <a:ext cx="1671782" cy="96011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2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F991C0-0B99-B19B-6816-32DB007FBC03}"/>
              </a:ext>
            </a:extLst>
          </p:cNvPr>
          <p:cNvCxnSpPr>
            <a:cxnSpLocks/>
          </p:cNvCxnSpPr>
          <p:nvPr/>
        </p:nvCxnSpPr>
        <p:spPr>
          <a:xfrm>
            <a:off x="86497" y="6026727"/>
            <a:ext cx="1271510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A186AE-0B33-C639-8E36-BD8016F6C6A6}"/>
              </a:ext>
            </a:extLst>
          </p:cNvPr>
          <p:cNvCxnSpPr>
            <a:cxnSpLocks/>
          </p:cNvCxnSpPr>
          <p:nvPr/>
        </p:nvCxnSpPr>
        <p:spPr>
          <a:xfrm>
            <a:off x="10423238" y="0"/>
            <a:ext cx="0" cy="960119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F21D39-8E61-A21C-B94B-13AB88F452FF}"/>
              </a:ext>
            </a:extLst>
          </p:cNvPr>
          <p:cNvSpPr txBox="1"/>
          <p:nvPr/>
        </p:nvSpPr>
        <p:spPr>
          <a:xfrm>
            <a:off x="1283858" y="5503280"/>
            <a:ext cx="471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cs typeface="B Mitra" panose="00000400000000000000" pitchFamily="2" charset="-78"/>
              </a:rPr>
              <a:t>Cavo</a:t>
            </a:r>
            <a:r>
              <a:rPr lang="en-US" sz="2400" dirty="0">
                <a:cs typeface="B Mitra" panose="00000400000000000000" pitchFamily="2" charset="-78"/>
              </a:rPr>
              <a:t> restaurant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70A28-C23B-7204-77B2-3095413E019E}"/>
              </a:ext>
            </a:extLst>
          </p:cNvPr>
          <p:cNvSpPr txBox="1"/>
          <p:nvPr/>
        </p:nvSpPr>
        <p:spPr>
          <a:xfrm>
            <a:off x="1502959" y="6483276"/>
            <a:ext cx="3857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cs typeface="B Mitra" panose="00000400000000000000" pitchFamily="2" charset="-78"/>
              </a:rPr>
              <a:t>DESIGN GROUP:</a:t>
            </a:r>
          </a:p>
          <a:p>
            <a:r>
              <a:rPr lang="en-US" sz="1200" dirty="0">
                <a:cs typeface="B Mitra" panose="00000400000000000000" pitchFamily="2" charset="-78"/>
              </a:rPr>
              <a:t>FATEME KHODADOUSTAN</a:t>
            </a:r>
          </a:p>
          <a:p>
            <a:r>
              <a:rPr lang="en-US" sz="1200" dirty="0">
                <a:cs typeface="B Mitra" panose="00000400000000000000" pitchFamily="2" charset="-78"/>
              </a:rPr>
              <a:t>FAEZE YAVARI</a:t>
            </a:r>
          </a:p>
          <a:p>
            <a:r>
              <a:rPr lang="en-US" sz="1200" dirty="0">
                <a:cs typeface="B Mitra" panose="00000400000000000000" pitchFamily="2" charset="-78"/>
              </a:rPr>
              <a:t>POUYA HABIBI</a:t>
            </a:r>
          </a:p>
          <a:p>
            <a:r>
              <a:rPr lang="en-US" sz="1200" dirty="0">
                <a:cs typeface="B Mitra" panose="00000400000000000000" pitchFamily="2" charset="-78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49AD6E-457A-824B-EEC2-69B72D907486}"/>
              </a:ext>
            </a:extLst>
          </p:cNvPr>
          <p:cNvSpPr/>
          <p:nvPr/>
        </p:nvSpPr>
        <p:spPr>
          <a:xfrm>
            <a:off x="10688785" y="4914106"/>
            <a:ext cx="152400" cy="153749"/>
          </a:xfrm>
          <a:prstGeom prst="ellipse">
            <a:avLst/>
          </a:prstGeom>
          <a:solidFill>
            <a:srgbClr val="C0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FE95B5-1974-DF60-14DF-F47C6C04C555}"/>
              </a:ext>
            </a:extLst>
          </p:cNvPr>
          <p:cNvSpPr txBox="1"/>
          <p:nvPr/>
        </p:nvSpPr>
        <p:spPr>
          <a:xfrm>
            <a:off x="1502959" y="6021611"/>
            <a:ext cx="38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cs typeface="B Mitra" panose="00000400000000000000" pitchFamily="2" charset="-78"/>
              </a:rPr>
              <a:t>PROF:</a:t>
            </a:r>
          </a:p>
          <a:p>
            <a:r>
              <a:rPr lang="en-US" sz="1200" dirty="0">
                <a:cs typeface="B Mitra" panose="00000400000000000000" pitchFamily="2" charset="-78"/>
              </a:rPr>
              <a:t>ENG REZA MAFAKHER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D7D1F2-DF0B-72F8-B4AF-E70483A6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98" y="4704320"/>
            <a:ext cx="3408502" cy="25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3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FEFBEA-CD3D-5A60-D909-B8F70845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0931" y="-28495"/>
            <a:ext cx="5729085" cy="917534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8F6724-EEDE-CFAC-F237-2185ACA98FD6}"/>
              </a:ext>
            </a:extLst>
          </p:cNvPr>
          <p:cNvCxnSpPr>
            <a:cxnSpLocks/>
          </p:cNvCxnSpPr>
          <p:nvPr/>
        </p:nvCxnSpPr>
        <p:spPr>
          <a:xfrm>
            <a:off x="760818" y="1276996"/>
            <a:ext cx="2427225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61C4F25-57A0-6C75-A7F6-3EA3BB8DD92C}"/>
              </a:ext>
            </a:extLst>
          </p:cNvPr>
          <p:cNvSpPr txBox="1"/>
          <p:nvPr/>
        </p:nvSpPr>
        <p:spPr>
          <a:xfrm>
            <a:off x="760818" y="718738"/>
            <a:ext cx="322617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FURNITURE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44E60-B0E7-1982-1044-0B26A11F5B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43906" r="54436" b="38076"/>
          <a:stretch/>
        </p:blipFill>
        <p:spPr>
          <a:xfrm>
            <a:off x="614197" y="6974112"/>
            <a:ext cx="1722213" cy="4496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563C1A-66D7-0240-D961-596699B0B54E}"/>
              </a:ext>
            </a:extLst>
          </p:cNvPr>
          <p:cNvCxnSpPr>
            <a:cxnSpLocks/>
          </p:cNvCxnSpPr>
          <p:nvPr/>
        </p:nvCxnSpPr>
        <p:spPr>
          <a:xfrm>
            <a:off x="891199" y="7554473"/>
            <a:ext cx="480924" cy="0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E752B0-D5B1-EEE6-0522-F4E499E7BA4F}"/>
              </a:ext>
            </a:extLst>
          </p:cNvPr>
          <p:cNvSpPr txBox="1"/>
          <p:nvPr/>
        </p:nvSpPr>
        <p:spPr>
          <a:xfrm rot="5400000">
            <a:off x="594583" y="7445968"/>
            <a:ext cx="31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33F62-5E15-04D9-6F1E-02CB0721639B}"/>
              </a:ext>
            </a:extLst>
          </p:cNvPr>
          <p:cNvSpPr txBox="1"/>
          <p:nvPr/>
        </p:nvSpPr>
        <p:spPr>
          <a:xfrm>
            <a:off x="674887" y="2268527"/>
            <a:ext cx="30211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1.ENTRANCE</a:t>
            </a:r>
          </a:p>
          <a:p>
            <a:r>
              <a:rPr lang="en-US" sz="1400" dirty="0"/>
              <a:t>2.VIP LOUNGE</a:t>
            </a:r>
          </a:p>
          <a:p>
            <a:r>
              <a:rPr lang="en-US" sz="1400" dirty="0"/>
              <a:t>3.BAR</a:t>
            </a:r>
          </a:p>
          <a:p>
            <a:r>
              <a:rPr lang="en-US" sz="1400" dirty="0"/>
              <a:t>4.DJ STAGE</a:t>
            </a:r>
          </a:p>
          <a:p>
            <a:r>
              <a:rPr lang="en-US" sz="1400" dirty="0"/>
              <a:t>5.RESTAURANT MAIN AREA</a:t>
            </a:r>
          </a:p>
          <a:p>
            <a:r>
              <a:rPr lang="en-US" sz="1400" dirty="0"/>
              <a:t>6.BALCONY</a:t>
            </a:r>
          </a:p>
          <a:p>
            <a:r>
              <a:rPr lang="en-US" sz="1400" dirty="0"/>
              <a:t>7.SMOKING AREA</a:t>
            </a:r>
          </a:p>
          <a:p>
            <a:r>
              <a:rPr lang="en-US" sz="1400" dirty="0"/>
              <a:t>8.BAKERY</a:t>
            </a:r>
          </a:p>
          <a:p>
            <a:r>
              <a:rPr lang="en-US" sz="1400" dirty="0"/>
              <a:t>9.MEN RESTROOM</a:t>
            </a:r>
          </a:p>
          <a:p>
            <a:r>
              <a:rPr lang="en-US" sz="1400" dirty="0"/>
              <a:t>10.WOMEN RESTROOM</a:t>
            </a:r>
          </a:p>
          <a:p>
            <a:r>
              <a:rPr lang="en-US" sz="1400" dirty="0"/>
              <a:t>11.KITCHEN</a:t>
            </a:r>
          </a:p>
          <a:p>
            <a:r>
              <a:rPr lang="en-US" sz="1400" dirty="0"/>
              <a:t>12.GARNISH</a:t>
            </a:r>
          </a:p>
          <a:p>
            <a:r>
              <a:rPr lang="en-US" sz="1400" dirty="0"/>
              <a:t>13.STORAGE</a:t>
            </a:r>
          </a:p>
          <a:p>
            <a:r>
              <a:rPr lang="en-US" sz="1400" dirty="0"/>
              <a:t>14.LOCKER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E4A20-25F2-8B4C-D27A-F7C8DD0436A4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230572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E5E3F2-F8AB-270B-140D-10CB4D8E830D}"/>
              </a:ext>
            </a:extLst>
          </p:cNvPr>
          <p:cNvCxnSpPr>
            <a:cxnSpLocks/>
          </p:cNvCxnSpPr>
          <p:nvPr/>
        </p:nvCxnSpPr>
        <p:spPr>
          <a:xfrm>
            <a:off x="614197" y="1342001"/>
            <a:ext cx="2610917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B96D849-354D-A8AD-36A7-43458CBAA101}"/>
              </a:ext>
            </a:extLst>
          </p:cNvPr>
          <p:cNvSpPr txBox="1"/>
          <p:nvPr/>
        </p:nvSpPr>
        <p:spPr>
          <a:xfrm>
            <a:off x="614197" y="765287"/>
            <a:ext cx="269741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MEZZANINE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C84C38-92A7-EA09-A58E-128EF1CD6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43906" r="54436" b="38076"/>
          <a:stretch/>
        </p:blipFill>
        <p:spPr>
          <a:xfrm>
            <a:off x="614197" y="6974112"/>
            <a:ext cx="1722213" cy="4496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F54857-AF45-CE63-FB1A-A432212898CE}"/>
              </a:ext>
            </a:extLst>
          </p:cNvPr>
          <p:cNvCxnSpPr>
            <a:cxnSpLocks/>
          </p:cNvCxnSpPr>
          <p:nvPr/>
        </p:nvCxnSpPr>
        <p:spPr>
          <a:xfrm>
            <a:off x="891199" y="7554473"/>
            <a:ext cx="480924" cy="0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A762E63-5D39-BE49-F0B8-8CA6AA39719C}"/>
              </a:ext>
            </a:extLst>
          </p:cNvPr>
          <p:cNvSpPr txBox="1"/>
          <p:nvPr/>
        </p:nvSpPr>
        <p:spPr>
          <a:xfrm rot="5400000">
            <a:off x="594583" y="7445968"/>
            <a:ext cx="31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C38A80-990B-F4D0-7F80-464F5B8AF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3520" y="127454"/>
            <a:ext cx="5645331" cy="90412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E5CE5C-4805-EA4D-3A51-CBF5537CDAB6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3315102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B2A137A-5828-C11F-4D66-C88A0CF6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b="5511"/>
          <a:stretch/>
        </p:blipFill>
        <p:spPr>
          <a:xfrm>
            <a:off x="788596" y="5896822"/>
            <a:ext cx="11221396" cy="186869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72639E-9DCF-7744-503B-6D2287BF8D25}"/>
              </a:ext>
            </a:extLst>
          </p:cNvPr>
          <p:cNvCxnSpPr>
            <a:cxnSpLocks/>
          </p:cNvCxnSpPr>
          <p:nvPr/>
        </p:nvCxnSpPr>
        <p:spPr>
          <a:xfrm>
            <a:off x="723994" y="1539369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4AB93DB-B7E1-C141-C32A-1EACEF9A97BC}"/>
              </a:ext>
            </a:extLst>
          </p:cNvPr>
          <p:cNvSpPr txBox="1"/>
          <p:nvPr/>
        </p:nvSpPr>
        <p:spPr>
          <a:xfrm>
            <a:off x="674885" y="1021815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SECTION A-A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5A1160-37D9-076F-E514-EB54598800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/>
          <a:stretch/>
        </p:blipFill>
        <p:spPr>
          <a:xfrm>
            <a:off x="609601" y="2723756"/>
            <a:ext cx="11406587" cy="19915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BBB2E4-9DD9-E3D8-332E-DCAC85AD171B}"/>
              </a:ext>
            </a:extLst>
          </p:cNvPr>
          <p:cNvCxnSpPr>
            <a:cxnSpLocks/>
          </p:cNvCxnSpPr>
          <p:nvPr/>
        </p:nvCxnSpPr>
        <p:spPr>
          <a:xfrm>
            <a:off x="609599" y="4476751"/>
            <a:ext cx="10372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F08B32-3324-6C33-D238-439862CF75A3}"/>
              </a:ext>
            </a:extLst>
          </p:cNvPr>
          <p:cNvCxnSpPr>
            <a:cxnSpLocks/>
          </p:cNvCxnSpPr>
          <p:nvPr/>
        </p:nvCxnSpPr>
        <p:spPr>
          <a:xfrm>
            <a:off x="674885" y="7639050"/>
            <a:ext cx="1037272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D7B950-A10D-C3D1-E831-60BD00526133}"/>
              </a:ext>
            </a:extLst>
          </p:cNvPr>
          <p:cNvCxnSpPr>
            <a:cxnSpLocks/>
          </p:cNvCxnSpPr>
          <p:nvPr/>
        </p:nvCxnSpPr>
        <p:spPr>
          <a:xfrm>
            <a:off x="2114550" y="4102051"/>
            <a:ext cx="0" cy="1063749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169FEC7-E10E-979C-A0D1-F94B4F6F318A}"/>
              </a:ext>
            </a:extLst>
          </p:cNvPr>
          <p:cNvSpPr txBox="1"/>
          <p:nvPr/>
        </p:nvSpPr>
        <p:spPr>
          <a:xfrm>
            <a:off x="1659266" y="5239435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ENTRANCE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2154EB-E7DF-EB79-45A2-137FEB66C844}"/>
              </a:ext>
            </a:extLst>
          </p:cNvPr>
          <p:cNvCxnSpPr>
            <a:cxnSpLocks/>
          </p:cNvCxnSpPr>
          <p:nvPr/>
        </p:nvCxnSpPr>
        <p:spPr>
          <a:xfrm>
            <a:off x="3419475" y="3838584"/>
            <a:ext cx="0" cy="131790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4985303-0F22-3D2D-822F-A37A3E23002E}"/>
              </a:ext>
            </a:extLst>
          </p:cNvPr>
          <p:cNvSpPr txBox="1"/>
          <p:nvPr/>
        </p:nvSpPr>
        <p:spPr>
          <a:xfrm>
            <a:off x="2964189" y="5230122"/>
            <a:ext cx="1026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MEZZANINE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5AC5F0-124E-EB35-CB1A-65664D94A1F5}"/>
              </a:ext>
            </a:extLst>
          </p:cNvPr>
          <p:cNvCxnSpPr>
            <a:cxnSpLocks/>
          </p:cNvCxnSpPr>
          <p:nvPr/>
        </p:nvCxnSpPr>
        <p:spPr>
          <a:xfrm>
            <a:off x="4943476" y="4362456"/>
            <a:ext cx="0" cy="79403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55834C1-F7AE-78EC-988E-875A2F0DCA7A}"/>
              </a:ext>
            </a:extLst>
          </p:cNvPr>
          <p:cNvSpPr txBox="1"/>
          <p:nvPr/>
        </p:nvSpPr>
        <p:spPr>
          <a:xfrm>
            <a:off x="4168154" y="5249512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MAIN RESTAURANT AREA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3DE883-7A9F-CF58-1B80-5236E04A9EA9}"/>
              </a:ext>
            </a:extLst>
          </p:cNvPr>
          <p:cNvCxnSpPr>
            <a:cxnSpLocks/>
          </p:cNvCxnSpPr>
          <p:nvPr/>
        </p:nvCxnSpPr>
        <p:spPr>
          <a:xfrm>
            <a:off x="8043862" y="4362453"/>
            <a:ext cx="0" cy="714302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8F15645-9603-4E66-C383-5BCE298BDC5D}"/>
              </a:ext>
            </a:extLst>
          </p:cNvPr>
          <p:cNvSpPr txBox="1"/>
          <p:nvPr/>
        </p:nvSpPr>
        <p:spPr>
          <a:xfrm>
            <a:off x="7583822" y="5169786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SMOKING AREA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A6590E-C6C5-9F08-70A5-74AE4DA595D1}"/>
              </a:ext>
            </a:extLst>
          </p:cNvPr>
          <p:cNvCxnSpPr>
            <a:cxnSpLocks/>
          </p:cNvCxnSpPr>
          <p:nvPr/>
        </p:nvCxnSpPr>
        <p:spPr>
          <a:xfrm>
            <a:off x="10302256" y="4338200"/>
            <a:ext cx="0" cy="714302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F5E8BE3-4E19-376C-5878-E65B4D347BA5}"/>
              </a:ext>
            </a:extLst>
          </p:cNvPr>
          <p:cNvSpPr txBox="1"/>
          <p:nvPr/>
        </p:nvSpPr>
        <p:spPr>
          <a:xfrm>
            <a:off x="9842214" y="5145535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SOCIAL TABLE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D034A1-3241-1208-0B6B-7EC3D23A1CB9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1449684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D00477-64E1-554F-0A85-70A3762FB9EF}"/>
              </a:ext>
            </a:extLst>
          </p:cNvPr>
          <p:cNvCxnSpPr>
            <a:cxnSpLocks/>
          </p:cNvCxnSpPr>
          <p:nvPr/>
        </p:nvCxnSpPr>
        <p:spPr>
          <a:xfrm>
            <a:off x="659894" y="1369831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B52FF4D-127C-B10F-5E67-F9AF9743C3FA}"/>
              </a:ext>
            </a:extLst>
          </p:cNvPr>
          <p:cNvSpPr txBox="1"/>
          <p:nvPr/>
        </p:nvSpPr>
        <p:spPr>
          <a:xfrm>
            <a:off x="533873" y="852277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SECTION B-B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DD3CF7-6FDB-BD37-547F-D1FB5CB23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4" b="2647"/>
          <a:stretch/>
        </p:blipFill>
        <p:spPr>
          <a:xfrm>
            <a:off x="1057277" y="2305051"/>
            <a:ext cx="10125074" cy="2590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3B217-8A38-097F-5533-159C745D2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 b="7055"/>
          <a:stretch/>
        </p:blipFill>
        <p:spPr>
          <a:xfrm>
            <a:off x="1057276" y="5391151"/>
            <a:ext cx="10125074" cy="24955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EBEB0-B102-D35A-5FE8-7D8B38C68B65}"/>
              </a:ext>
            </a:extLst>
          </p:cNvPr>
          <p:cNvCxnSpPr>
            <a:cxnSpLocks/>
          </p:cNvCxnSpPr>
          <p:nvPr/>
        </p:nvCxnSpPr>
        <p:spPr>
          <a:xfrm>
            <a:off x="1285875" y="7734300"/>
            <a:ext cx="80391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7FA9EE-037F-E831-4DE8-9858B51E5C66}"/>
              </a:ext>
            </a:extLst>
          </p:cNvPr>
          <p:cNvCxnSpPr>
            <a:cxnSpLocks/>
          </p:cNvCxnSpPr>
          <p:nvPr/>
        </p:nvCxnSpPr>
        <p:spPr>
          <a:xfrm>
            <a:off x="1285875" y="4619625"/>
            <a:ext cx="80391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B3909D-1A2D-AAA9-E9A3-71B8E095AACB}"/>
              </a:ext>
            </a:extLst>
          </p:cNvPr>
          <p:cNvCxnSpPr>
            <a:cxnSpLocks/>
          </p:cNvCxnSpPr>
          <p:nvPr/>
        </p:nvCxnSpPr>
        <p:spPr>
          <a:xfrm>
            <a:off x="5105400" y="4114809"/>
            <a:ext cx="0" cy="78284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0E97F0-FFC6-216B-EB85-597BEDD88589}"/>
              </a:ext>
            </a:extLst>
          </p:cNvPr>
          <p:cNvSpPr txBox="1"/>
          <p:nvPr/>
        </p:nvSpPr>
        <p:spPr>
          <a:xfrm>
            <a:off x="4650116" y="4971287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ENTRANCE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A562D2-20A6-8EF8-5995-42119982105E}"/>
              </a:ext>
            </a:extLst>
          </p:cNvPr>
          <p:cNvCxnSpPr>
            <a:cxnSpLocks/>
          </p:cNvCxnSpPr>
          <p:nvPr/>
        </p:nvCxnSpPr>
        <p:spPr>
          <a:xfrm>
            <a:off x="7543801" y="4112627"/>
            <a:ext cx="0" cy="78284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8853B61-2BAD-ED4C-F392-1EB24BB81133}"/>
              </a:ext>
            </a:extLst>
          </p:cNvPr>
          <p:cNvSpPr txBox="1"/>
          <p:nvPr/>
        </p:nvSpPr>
        <p:spPr>
          <a:xfrm>
            <a:off x="7078991" y="4958806"/>
            <a:ext cx="1379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VIP LOUNGE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E4E5B0-5354-F200-A298-08851C65D7E0}"/>
              </a:ext>
            </a:extLst>
          </p:cNvPr>
          <p:cNvCxnSpPr>
            <a:cxnSpLocks/>
          </p:cNvCxnSpPr>
          <p:nvPr/>
        </p:nvCxnSpPr>
        <p:spPr>
          <a:xfrm>
            <a:off x="2743217" y="4085337"/>
            <a:ext cx="0" cy="78284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4F4F7F4-A8D8-249C-99DB-2A038B7664C2}"/>
              </a:ext>
            </a:extLst>
          </p:cNvPr>
          <p:cNvSpPr txBox="1"/>
          <p:nvPr/>
        </p:nvSpPr>
        <p:spPr>
          <a:xfrm>
            <a:off x="2520340" y="4929948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A835A9-4256-4B20-DDE3-AEAF4948DEB0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3165855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77CAC2-A3EE-66D8-4314-3F8D90ED8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6"/>
          <a:stretch/>
        </p:blipFill>
        <p:spPr>
          <a:xfrm>
            <a:off x="788596" y="1950482"/>
            <a:ext cx="11146233" cy="60955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C2F448-B8A9-9572-AE0C-B42D45B0ECE5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C5A211-6BC4-6391-BEB3-02491B4E21E9}"/>
              </a:ext>
            </a:extLst>
          </p:cNvPr>
          <p:cNvCxnSpPr>
            <a:cxnSpLocks/>
          </p:cNvCxnSpPr>
          <p:nvPr/>
        </p:nvCxnSpPr>
        <p:spPr>
          <a:xfrm>
            <a:off x="788596" y="1029307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A1F2386-9CD1-3B31-4AEA-E3A3576B76D7}"/>
              </a:ext>
            </a:extLst>
          </p:cNvPr>
          <p:cNvSpPr txBox="1"/>
          <p:nvPr/>
        </p:nvSpPr>
        <p:spPr>
          <a:xfrm>
            <a:off x="662528" y="549176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3D SECTION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FF1C1F-5CC2-C93E-FF1E-96A051A92A79}"/>
              </a:ext>
            </a:extLst>
          </p:cNvPr>
          <p:cNvCxnSpPr>
            <a:cxnSpLocks/>
          </p:cNvCxnSpPr>
          <p:nvPr/>
        </p:nvCxnSpPr>
        <p:spPr>
          <a:xfrm>
            <a:off x="3693717" y="2302708"/>
            <a:ext cx="0" cy="78284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F76F14E-D5CD-E0C2-791B-C63BE7DF7886}"/>
              </a:ext>
            </a:extLst>
          </p:cNvPr>
          <p:cNvSpPr txBox="1"/>
          <p:nvPr/>
        </p:nvSpPr>
        <p:spPr>
          <a:xfrm>
            <a:off x="3334328" y="1965256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ENTRANCE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867100-92C1-EC3F-C4DF-488CFCDB25EA}"/>
              </a:ext>
            </a:extLst>
          </p:cNvPr>
          <p:cNvCxnSpPr>
            <a:cxnSpLocks/>
          </p:cNvCxnSpPr>
          <p:nvPr/>
        </p:nvCxnSpPr>
        <p:spPr>
          <a:xfrm flipH="1">
            <a:off x="4895850" y="3098565"/>
            <a:ext cx="2838450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2C606F-5138-5477-4C02-D2D3DE31E9F8}"/>
              </a:ext>
            </a:extLst>
          </p:cNvPr>
          <p:cNvSpPr txBox="1"/>
          <p:nvPr/>
        </p:nvSpPr>
        <p:spPr>
          <a:xfrm>
            <a:off x="7848011" y="2947054"/>
            <a:ext cx="1379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VIP LOUNGE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4A6B02-B3BB-BF11-A4D8-F20094B5515B}"/>
              </a:ext>
            </a:extLst>
          </p:cNvPr>
          <p:cNvCxnSpPr>
            <a:cxnSpLocks/>
          </p:cNvCxnSpPr>
          <p:nvPr/>
        </p:nvCxnSpPr>
        <p:spPr>
          <a:xfrm>
            <a:off x="1657350" y="4263167"/>
            <a:ext cx="1565880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B1992CE-52AF-1EE4-5FA6-1A3A2874B36C}"/>
              </a:ext>
            </a:extLst>
          </p:cNvPr>
          <p:cNvSpPr txBox="1"/>
          <p:nvPr/>
        </p:nvSpPr>
        <p:spPr>
          <a:xfrm>
            <a:off x="1145214" y="4124671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5795B6-0633-8777-152F-681986B12C7E}"/>
              </a:ext>
            </a:extLst>
          </p:cNvPr>
          <p:cNvCxnSpPr>
            <a:cxnSpLocks/>
          </p:cNvCxnSpPr>
          <p:nvPr/>
        </p:nvCxnSpPr>
        <p:spPr>
          <a:xfrm>
            <a:off x="3207717" y="5046451"/>
            <a:ext cx="1565880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FDAD42-0453-D2F6-048F-C3F8F6E0FF1A}"/>
              </a:ext>
            </a:extLst>
          </p:cNvPr>
          <p:cNvSpPr txBox="1"/>
          <p:nvPr/>
        </p:nvSpPr>
        <p:spPr>
          <a:xfrm>
            <a:off x="2423752" y="4907958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DJ STAGE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87A150-45F5-9726-2B93-05E4C7EDEAF1}"/>
              </a:ext>
            </a:extLst>
          </p:cNvPr>
          <p:cNvCxnSpPr>
            <a:cxnSpLocks/>
          </p:cNvCxnSpPr>
          <p:nvPr/>
        </p:nvCxnSpPr>
        <p:spPr>
          <a:xfrm flipV="1">
            <a:off x="7124699" y="6399520"/>
            <a:ext cx="0" cy="667589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8B3DC58-0783-76AA-CBAD-DC94A3E40FA3}"/>
              </a:ext>
            </a:extLst>
          </p:cNvPr>
          <p:cNvSpPr txBox="1"/>
          <p:nvPr/>
        </p:nvSpPr>
        <p:spPr>
          <a:xfrm>
            <a:off x="6797949" y="7132848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BAKERY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F26957-3A0B-F4F3-DDCE-8D3A766A400D}"/>
              </a:ext>
            </a:extLst>
          </p:cNvPr>
          <p:cNvCxnSpPr>
            <a:cxnSpLocks/>
          </p:cNvCxnSpPr>
          <p:nvPr/>
        </p:nvCxnSpPr>
        <p:spPr>
          <a:xfrm>
            <a:off x="5363446" y="2103752"/>
            <a:ext cx="0" cy="1779247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55D731-3E16-B175-972C-D2E3FC385EBA}"/>
              </a:ext>
            </a:extLst>
          </p:cNvPr>
          <p:cNvSpPr txBox="1"/>
          <p:nvPr/>
        </p:nvSpPr>
        <p:spPr>
          <a:xfrm>
            <a:off x="4895850" y="1793556"/>
            <a:ext cx="1026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MEZZANINE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A1B568-CC32-A081-D2F1-21D2E251069F}"/>
              </a:ext>
            </a:extLst>
          </p:cNvPr>
          <p:cNvCxnSpPr>
            <a:cxnSpLocks/>
          </p:cNvCxnSpPr>
          <p:nvPr/>
        </p:nvCxnSpPr>
        <p:spPr>
          <a:xfrm>
            <a:off x="5558192" y="4403591"/>
            <a:ext cx="0" cy="270206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9DE49AE-CD6E-991C-14DD-006EF7A9DF51}"/>
              </a:ext>
            </a:extLst>
          </p:cNvPr>
          <p:cNvSpPr txBox="1"/>
          <p:nvPr/>
        </p:nvSpPr>
        <p:spPr>
          <a:xfrm>
            <a:off x="4583448" y="7178437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MAIN RESTAURANT AREA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CAAA26-0403-D9CA-2F55-6AEC087CC9BA}"/>
              </a:ext>
            </a:extLst>
          </p:cNvPr>
          <p:cNvCxnSpPr>
            <a:cxnSpLocks/>
          </p:cNvCxnSpPr>
          <p:nvPr/>
        </p:nvCxnSpPr>
        <p:spPr>
          <a:xfrm>
            <a:off x="7301783" y="2762254"/>
            <a:ext cx="0" cy="194469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BE049E0-99A3-D046-0AE5-99CBC8734382}"/>
              </a:ext>
            </a:extLst>
          </p:cNvPr>
          <p:cNvSpPr txBox="1"/>
          <p:nvPr/>
        </p:nvSpPr>
        <p:spPr>
          <a:xfrm>
            <a:off x="6799851" y="2428610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SMOKING AREA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F2521C-D08A-7785-9D87-8F8566E4CFC4}"/>
              </a:ext>
            </a:extLst>
          </p:cNvPr>
          <p:cNvCxnSpPr>
            <a:cxnSpLocks/>
          </p:cNvCxnSpPr>
          <p:nvPr/>
        </p:nvCxnSpPr>
        <p:spPr>
          <a:xfrm>
            <a:off x="8636251" y="4010029"/>
            <a:ext cx="0" cy="122220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E74BD6E-C34B-FABF-933A-299F5FB55B6C}"/>
              </a:ext>
            </a:extLst>
          </p:cNvPr>
          <p:cNvSpPr txBox="1"/>
          <p:nvPr/>
        </p:nvSpPr>
        <p:spPr>
          <a:xfrm>
            <a:off x="8185736" y="3714789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SOCIAL TABLE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CAA6992-BA66-0854-8246-23A4B12D64D7}"/>
              </a:ext>
            </a:extLst>
          </p:cNvPr>
          <p:cNvCxnSpPr>
            <a:cxnSpLocks/>
          </p:cNvCxnSpPr>
          <p:nvPr/>
        </p:nvCxnSpPr>
        <p:spPr>
          <a:xfrm>
            <a:off x="7947055" y="3768537"/>
            <a:ext cx="0" cy="2039671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2B6D1A5-A413-1070-106B-80C4AA46D02C}"/>
              </a:ext>
            </a:extLst>
          </p:cNvPr>
          <p:cNvSpPr txBox="1"/>
          <p:nvPr/>
        </p:nvSpPr>
        <p:spPr>
          <a:xfrm>
            <a:off x="7409868" y="3491542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RESTROOM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286EA72-1B49-1CEE-1E1C-A994A20B0D49}"/>
              </a:ext>
            </a:extLst>
          </p:cNvPr>
          <p:cNvCxnSpPr>
            <a:cxnSpLocks/>
          </p:cNvCxnSpPr>
          <p:nvPr/>
        </p:nvCxnSpPr>
        <p:spPr>
          <a:xfrm>
            <a:off x="4114804" y="6285292"/>
            <a:ext cx="125353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5328809-943F-E6B0-FB46-5BE411F2F0B8}"/>
              </a:ext>
            </a:extLst>
          </p:cNvPr>
          <p:cNvSpPr txBox="1"/>
          <p:nvPr/>
        </p:nvSpPr>
        <p:spPr>
          <a:xfrm>
            <a:off x="3359318" y="6146800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3587034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90DAE-87CB-2015-6A15-9B26FA141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t="8409" r="23648" b="12207"/>
          <a:stretch/>
        </p:blipFill>
        <p:spPr>
          <a:xfrm>
            <a:off x="2228854" y="1681141"/>
            <a:ext cx="8324849" cy="63484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C5A211-6BC4-6391-BEB3-02491B4E21E9}"/>
              </a:ext>
            </a:extLst>
          </p:cNvPr>
          <p:cNvCxnSpPr>
            <a:cxnSpLocks/>
          </p:cNvCxnSpPr>
          <p:nvPr/>
        </p:nvCxnSpPr>
        <p:spPr>
          <a:xfrm>
            <a:off x="764420" y="1235994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A1F2386-9CD1-3B31-4AEA-E3A3576B76D7}"/>
              </a:ext>
            </a:extLst>
          </p:cNvPr>
          <p:cNvSpPr txBox="1"/>
          <p:nvPr/>
        </p:nvSpPr>
        <p:spPr>
          <a:xfrm>
            <a:off x="684123" y="755863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3D SECTION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CE173B-68A7-68CA-C36D-E80C18D051C3}"/>
              </a:ext>
            </a:extLst>
          </p:cNvPr>
          <p:cNvCxnSpPr>
            <a:cxnSpLocks/>
          </p:cNvCxnSpPr>
          <p:nvPr/>
        </p:nvCxnSpPr>
        <p:spPr>
          <a:xfrm>
            <a:off x="3941367" y="2519217"/>
            <a:ext cx="0" cy="78284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B23E7A-1196-23F5-CA2E-1F3E430CADBA}"/>
              </a:ext>
            </a:extLst>
          </p:cNvPr>
          <p:cNvSpPr txBox="1"/>
          <p:nvPr/>
        </p:nvSpPr>
        <p:spPr>
          <a:xfrm>
            <a:off x="3581978" y="2181764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ENTRANCE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3F0AC-6129-2EC6-F4FD-ECE601D0AC43}"/>
              </a:ext>
            </a:extLst>
          </p:cNvPr>
          <p:cNvCxnSpPr>
            <a:cxnSpLocks/>
          </p:cNvCxnSpPr>
          <p:nvPr/>
        </p:nvCxnSpPr>
        <p:spPr>
          <a:xfrm flipH="1">
            <a:off x="5143500" y="3315073"/>
            <a:ext cx="2838450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C1774D-B791-90F8-E6FC-61532F00C48A}"/>
              </a:ext>
            </a:extLst>
          </p:cNvPr>
          <p:cNvSpPr txBox="1"/>
          <p:nvPr/>
        </p:nvSpPr>
        <p:spPr>
          <a:xfrm>
            <a:off x="8095661" y="3163561"/>
            <a:ext cx="1379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VIP LOUNGE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4358B9-0920-14A6-7EBF-C0304F12B2B0}"/>
              </a:ext>
            </a:extLst>
          </p:cNvPr>
          <p:cNvCxnSpPr>
            <a:cxnSpLocks/>
          </p:cNvCxnSpPr>
          <p:nvPr/>
        </p:nvCxnSpPr>
        <p:spPr>
          <a:xfrm>
            <a:off x="1905000" y="4479672"/>
            <a:ext cx="1565880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2CD35A6-0A88-C09E-4A91-41218E82DDCB}"/>
              </a:ext>
            </a:extLst>
          </p:cNvPr>
          <p:cNvSpPr txBox="1"/>
          <p:nvPr/>
        </p:nvSpPr>
        <p:spPr>
          <a:xfrm>
            <a:off x="1392864" y="4341178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1118B5-F1D8-C96E-74ED-2B62469D4414}"/>
              </a:ext>
            </a:extLst>
          </p:cNvPr>
          <p:cNvCxnSpPr>
            <a:cxnSpLocks/>
          </p:cNvCxnSpPr>
          <p:nvPr/>
        </p:nvCxnSpPr>
        <p:spPr>
          <a:xfrm>
            <a:off x="3455365" y="5262958"/>
            <a:ext cx="1565880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D4ED863-2A31-12F0-BB6A-FCED900BC9F7}"/>
              </a:ext>
            </a:extLst>
          </p:cNvPr>
          <p:cNvSpPr txBox="1"/>
          <p:nvPr/>
        </p:nvSpPr>
        <p:spPr>
          <a:xfrm>
            <a:off x="2671403" y="5124466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DJ STAGE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CC5A03-4DF4-5A0E-E584-CA2F67704C1F}"/>
              </a:ext>
            </a:extLst>
          </p:cNvPr>
          <p:cNvCxnSpPr>
            <a:cxnSpLocks/>
          </p:cNvCxnSpPr>
          <p:nvPr/>
        </p:nvCxnSpPr>
        <p:spPr>
          <a:xfrm flipV="1">
            <a:off x="7956171" y="6979173"/>
            <a:ext cx="0" cy="667589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D7E7158-2728-32E1-98BF-B1A1B67C01E6}"/>
              </a:ext>
            </a:extLst>
          </p:cNvPr>
          <p:cNvSpPr txBox="1"/>
          <p:nvPr/>
        </p:nvSpPr>
        <p:spPr>
          <a:xfrm>
            <a:off x="7575589" y="7679104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BAKERY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19BF1D-7E0C-7129-A89B-94F91D874FC9}"/>
              </a:ext>
            </a:extLst>
          </p:cNvPr>
          <p:cNvCxnSpPr>
            <a:cxnSpLocks/>
          </p:cNvCxnSpPr>
          <p:nvPr/>
        </p:nvCxnSpPr>
        <p:spPr>
          <a:xfrm>
            <a:off x="5611096" y="2010059"/>
            <a:ext cx="0" cy="2089448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3941974-D7C0-6600-FAD8-B8532A67D784}"/>
              </a:ext>
            </a:extLst>
          </p:cNvPr>
          <p:cNvSpPr txBox="1"/>
          <p:nvPr/>
        </p:nvSpPr>
        <p:spPr>
          <a:xfrm>
            <a:off x="5097702" y="1648803"/>
            <a:ext cx="1026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MEZZANINE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20CC02-FC5B-9DD7-02F7-AB4AE40DB348}"/>
              </a:ext>
            </a:extLst>
          </p:cNvPr>
          <p:cNvCxnSpPr>
            <a:cxnSpLocks/>
          </p:cNvCxnSpPr>
          <p:nvPr/>
        </p:nvCxnSpPr>
        <p:spPr>
          <a:xfrm>
            <a:off x="5805842" y="4620093"/>
            <a:ext cx="0" cy="286775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9F6C2FA-EC12-B4C5-CBBC-7EC84B472690}"/>
              </a:ext>
            </a:extLst>
          </p:cNvPr>
          <p:cNvSpPr txBox="1"/>
          <p:nvPr/>
        </p:nvSpPr>
        <p:spPr>
          <a:xfrm>
            <a:off x="4847333" y="7542831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MAIN RESTAURANT AREA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99CF4C-9D83-9D35-BB86-E8B09E384F71}"/>
              </a:ext>
            </a:extLst>
          </p:cNvPr>
          <p:cNvCxnSpPr>
            <a:cxnSpLocks/>
          </p:cNvCxnSpPr>
          <p:nvPr/>
        </p:nvCxnSpPr>
        <p:spPr>
          <a:xfrm>
            <a:off x="7549433" y="2978761"/>
            <a:ext cx="0" cy="194469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4D3096-E9D1-ECBC-6709-257661D9EA83}"/>
              </a:ext>
            </a:extLst>
          </p:cNvPr>
          <p:cNvSpPr txBox="1"/>
          <p:nvPr/>
        </p:nvSpPr>
        <p:spPr>
          <a:xfrm>
            <a:off x="7047501" y="2645117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SMOKING AREA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2B77E0-F366-25D0-B759-74C28874A656}"/>
              </a:ext>
            </a:extLst>
          </p:cNvPr>
          <p:cNvCxnSpPr>
            <a:cxnSpLocks/>
          </p:cNvCxnSpPr>
          <p:nvPr/>
        </p:nvCxnSpPr>
        <p:spPr>
          <a:xfrm>
            <a:off x="9769726" y="4312352"/>
            <a:ext cx="0" cy="122220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0A43D1-F5B4-3D1A-461B-A745AAE398B4}"/>
              </a:ext>
            </a:extLst>
          </p:cNvPr>
          <p:cNvCxnSpPr>
            <a:cxnSpLocks/>
          </p:cNvCxnSpPr>
          <p:nvPr/>
        </p:nvCxnSpPr>
        <p:spPr>
          <a:xfrm>
            <a:off x="9232930" y="3971068"/>
            <a:ext cx="0" cy="224415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27BF5C5-A5CD-B848-932E-6794773B3BCA}"/>
              </a:ext>
            </a:extLst>
          </p:cNvPr>
          <p:cNvSpPr txBox="1"/>
          <p:nvPr/>
        </p:nvSpPr>
        <p:spPr>
          <a:xfrm>
            <a:off x="8754197" y="3694078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RESTROOM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C0B132-42B2-D8F4-BBB7-7CEB6CD433E3}"/>
              </a:ext>
            </a:extLst>
          </p:cNvPr>
          <p:cNvCxnSpPr>
            <a:cxnSpLocks/>
          </p:cNvCxnSpPr>
          <p:nvPr/>
        </p:nvCxnSpPr>
        <p:spPr>
          <a:xfrm>
            <a:off x="4362454" y="6501797"/>
            <a:ext cx="125353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2B18061-4029-F79D-2E30-74D9C8684F5F}"/>
              </a:ext>
            </a:extLst>
          </p:cNvPr>
          <p:cNvSpPr txBox="1"/>
          <p:nvPr/>
        </p:nvSpPr>
        <p:spPr>
          <a:xfrm>
            <a:off x="3606968" y="6363307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KITCHEN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47D6B9-47F1-1D2B-F331-6F6BE1E6FCC4}"/>
              </a:ext>
            </a:extLst>
          </p:cNvPr>
          <p:cNvSpPr txBox="1"/>
          <p:nvPr/>
        </p:nvSpPr>
        <p:spPr>
          <a:xfrm>
            <a:off x="9329801" y="4011492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SOCIAL TABLE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0AA138-60EB-B7D1-3D00-C70A410D0F33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425567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B007BD-4A42-EADE-5BD9-A4DFAA0D6C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5330" r="10841" b="7428"/>
          <a:stretch/>
        </p:blipFill>
        <p:spPr>
          <a:xfrm>
            <a:off x="2636118" y="1828802"/>
            <a:ext cx="8584505" cy="59422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C5A211-6BC4-6391-BEB3-02491B4E21E9}"/>
              </a:ext>
            </a:extLst>
          </p:cNvPr>
          <p:cNvCxnSpPr>
            <a:cxnSpLocks/>
          </p:cNvCxnSpPr>
          <p:nvPr/>
        </p:nvCxnSpPr>
        <p:spPr>
          <a:xfrm>
            <a:off x="665048" y="1241020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A1F2386-9CD1-3B31-4AEA-E3A3576B76D7}"/>
              </a:ext>
            </a:extLst>
          </p:cNvPr>
          <p:cNvSpPr txBox="1"/>
          <p:nvPr/>
        </p:nvSpPr>
        <p:spPr>
          <a:xfrm>
            <a:off x="609923" y="708476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3D SECTION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CE173B-68A7-68CA-C36D-E80C18D051C3}"/>
              </a:ext>
            </a:extLst>
          </p:cNvPr>
          <p:cNvCxnSpPr>
            <a:cxnSpLocks/>
          </p:cNvCxnSpPr>
          <p:nvPr/>
        </p:nvCxnSpPr>
        <p:spPr>
          <a:xfrm>
            <a:off x="3962253" y="2010063"/>
            <a:ext cx="0" cy="78284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B23E7A-1196-23F5-CA2E-1F3E430CADBA}"/>
              </a:ext>
            </a:extLst>
          </p:cNvPr>
          <p:cNvSpPr txBox="1"/>
          <p:nvPr/>
        </p:nvSpPr>
        <p:spPr>
          <a:xfrm>
            <a:off x="8906192" y="3402471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ENTRANCE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3F0AC-6129-2EC6-F4FD-ECE601D0AC43}"/>
              </a:ext>
            </a:extLst>
          </p:cNvPr>
          <p:cNvCxnSpPr>
            <a:cxnSpLocks/>
          </p:cNvCxnSpPr>
          <p:nvPr/>
        </p:nvCxnSpPr>
        <p:spPr>
          <a:xfrm>
            <a:off x="6229350" y="2010054"/>
            <a:ext cx="0" cy="1527786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C1774D-B791-90F8-E6FC-61532F00C48A}"/>
              </a:ext>
            </a:extLst>
          </p:cNvPr>
          <p:cNvSpPr txBox="1"/>
          <p:nvPr/>
        </p:nvSpPr>
        <p:spPr>
          <a:xfrm>
            <a:off x="10165488" y="7029021"/>
            <a:ext cx="1379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VIP LOUNGE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4358B9-0920-14A6-7EBF-C0304F12B2B0}"/>
              </a:ext>
            </a:extLst>
          </p:cNvPr>
          <p:cNvCxnSpPr>
            <a:cxnSpLocks/>
          </p:cNvCxnSpPr>
          <p:nvPr/>
        </p:nvCxnSpPr>
        <p:spPr>
          <a:xfrm flipV="1">
            <a:off x="7748350" y="2443344"/>
            <a:ext cx="0" cy="255411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2CD35A6-0A88-C09E-4A91-41218E82DDCB}"/>
              </a:ext>
            </a:extLst>
          </p:cNvPr>
          <p:cNvSpPr txBox="1"/>
          <p:nvPr/>
        </p:nvSpPr>
        <p:spPr>
          <a:xfrm>
            <a:off x="9617150" y="3720407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1118B5-F1D8-C96E-74ED-2B62469D4414}"/>
              </a:ext>
            </a:extLst>
          </p:cNvPr>
          <p:cNvCxnSpPr>
            <a:cxnSpLocks/>
          </p:cNvCxnSpPr>
          <p:nvPr/>
        </p:nvCxnSpPr>
        <p:spPr>
          <a:xfrm>
            <a:off x="2219325" y="5437081"/>
            <a:ext cx="403872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D4ED863-2A31-12F0-BB6A-FCED900BC9F7}"/>
              </a:ext>
            </a:extLst>
          </p:cNvPr>
          <p:cNvSpPr txBox="1"/>
          <p:nvPr/>
        </p:nvSpPr>
        <p:spPr>
          <a:xfrm>
            <a:off x="7293066" y="2156694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DJ STAGE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CC5A03-4DF4-5A0E-E584-CA2F67704C1F}"/>
              </a:ext>
            </a:extLst>
          </p:cNvPr>
          <p:cNvCxnSpPr>
            <a:cxnSpLocks/>
          </p:cNvCxnSpPr>
          <p:nvPr/>
        </p:nvCxnSpPr>
        <p:spPr>
          <a:xfrm flipH="1">
            <a:off x="2219329" y="4387985"/>
            <a:ext cx="1060072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D7E7158-2728-32E1-98BF-B1A1B67C01E6}"/>
              </a:ext>
            </a:extLst>
          </p:cNvPr>
          <p:cNvSpPr txBox="1"/>
          <p:nvPr/>
        </p:nvSpPr>
        <p:spPr>
          <a:xfrm>
            <a:off x="3051677" y="9723361"/>
            <a:ext cx="910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BAKERY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19BF1D-7E0C-7129-A89B-94F91D874FC9}"/>
              </a:ext>
            </a:extLst>
          </p:cNvPr>
          <p:cNvCxnSpPr>
            <a:cxnSpLocks/>
          </p:cNvCxnSpPr>
          <p:nvPr/>
        </p:nvCxnSpPr>
        <p:spPr>
          <a:xfrm>
            <a:off x="9234807" y="3755203"/>
            <a:ext cx="0" cy="2089448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3941974-D7C0-6600-FAD8-B8532A67D784}"/>
              </a:ext>
            </a:extLst>
          </p:cNvPr>
          <p:cNvSpPr txBox="1"/>
          <p:nvPr/>
        </p:nvSpPr>
        <p:spPr>
          <a:xfrm>
            <a:off x="1180595" y="5290177"/>
            <a:ext cx="1026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MEZZANINE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20CC02-FC5B-9DD7-02F7-AB4AE40DB348}"/>
              </a:ext>
            </a:extLst>
          </p:cNvPr>
          <p:cNvCxnSpPr>
            <a:cxnSpLocks/>
          </p:cNvCxnSpPr>
          <p:nvPr/>
        </p:nvCxnSpPr>
        <p:spPr>
          <a:xfrm flipH="1">
            <a:off x="8143684" y="7167514"/>
            <a:ext cx="2009972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9F6C2FA-EC12-B4C5-CBBC-7EC84B472690}"/>
              </a:ext>
            </a:extLst>
          </p:cNvPr>
          <p:cNvSpPr txBox="1"/>
          <p:nvPr/>
        </p:nvSpPr>
        <p:spPr>
          <a:xfrm>
            <a:off x="4573923" y="7394489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MAIN RESTAURANT AREA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99CF4C-9D83-9D35-BB86-E8B09E384F71}"/>
              </a:ext>
            </a:extLst>
          </p:cNvPr>
          <p:cNvCxnSpPr>
            <a:cxnSpLocks/>
          </p:cNvCxnSpPr>
          <p:nvPr/>
        </p:nvCxnSpPr>
        <p:spPr>
          <a:xfrm>
            <a:off x="9835433" y="4006141"/>
            <a:ext cx="0" cy="116674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4D3096-E9D1-ECBC-6709-257661D9EA83}"/>
              </a:ext>
            </a:extLst>
          </p:cNvPr>
          <p:cNvSpPr txBox="1"/>
          <p:nvPr/>
        </p:nvSpPr>
        <p:spPr>
          <a:xfrm>
            <a:off x="3699861" y="6385721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SMOKING AREA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2B77E0-F366-25D0-B759-74C28874A656}"/>
              </a:ext>
            </a:extLst>
          </p:cNvPr>
          <p:cNvCxnSpPr>
            <a:cxnSpLocks/>
          </p:cNvCxnSpPr>
          <p:nvPr/>
        </p:nvCxnSpPr>
        <p:spPr>
          <a:xfrm>
            <a:off x="4207595" y="5113933"/>
            <a:ext cx="0" cy="122220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0A43D1-F5B4-3D1A-461B-A745AAE398B4}"/>
              </a:ext>
            </a:extLst>
          </p:cNvPr>
          <p:cNvCxnSpPr>
            <a:cxnSpLocks/>
          </p:cNvCxnSpPr>
          <p:nvPr/>
        </p:nvCxnSpPr>
        <p:spPr>
          <a:xfrm>
            <a:off x="5661523" y="5960607"/>
            <a:ext cx="0" cy="1397476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27BF5C5-A5CD-B848-932E-6794773B3BCA}"/>
              </a:ext>
            </a:extLst>
          </p:cNvPr>
          <p:cNvSpPr txBox="1"/>
          <p:nvPr/>
        </p:nvSpPr>
        <p:spPr>
          <a:xfrm>
            <a:off x="3470251" y="1640731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RESTROOM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B18061-4029-F79D-2E30-74D9C8684F5F}"/>
              </a:ext>
            </a:extLst>
          </p:cNvPr>
          <p:cNvSpPr txBox="1"/>
          <p:nvPr/>
        </p:nvSpPr>
        <p:spPr>
          <a:xfrm>
            <a:off x="5802769" y="1687877"/>
            <a:ext cx="91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KITCHEN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47D6B9-47F1-1D2B-F331-6F6BE1E6FCC4}"/>
              </a:ext>
            </a:extLst>
          </p:cNvPr>
          <p:cNvSpPr txBox="1"/>
          <p:nvPr/>
        </p:nvSpPr>
        <p:spPr>
          <a:xfrm>
            <a:off x="1072296" y="4286204"/>
            <a:ext cx="181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SOCIAL TABLE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7F29F4-D17F-1246-2876-ADAAD03247D3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540527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59AA-7BC3-491D-FD31-E03CED51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910EBF-7E67-0321-313B-5DBF82A59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2717" cy="9601200"/>
          </a:xfrm>
        </p:spPr>
      </p:pic>
    </p:spTree>
    <p:extLst>
      <p:ext uri="{BB962C8B-B14F-4D97-AF65-F5344CB8AC3E}">
        <p14:creationId xmlns:p14="http://schemas.microsoft.com/office/powerpoint/2010/main" val="2764265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100D-B4D5-059A-9467-9AEAC7BA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E4925B-6672-01A9-047A-B61BC9165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5" y="0"/>
            <a:ext cx="12816645" cy="9612484"/>
          </a:xfrm>
        </p:spPr>
      </p:pic>
    </p:spTree>
    <p:extLst>
      <p:ext uri="{BB962C8B-B14F-4D97-AF65-F5344CB8AC3E}">
        <p14:creationId xmlns:p14="http://schemas.microsoft.com/office/powerpoint/2010/main" val="1304580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9B61D-316C-24BC-3E16-8BCEA295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6F5607-2939-6C82-9037-D2A08488C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</p:spPr>
      </p:pic>
    </p:spTree>
    <p:extLst>
      <p:ext uri="{BB962C8B-B14F-4D97-AF65-F5344CB8AC3E}">
        <p14:creationId xmlns:p14="http://schemas.microsoft.com/office/powerpoint/2010/main" val="296811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080919-4D03-007B-193D-E6D043ACC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5025" y="1371605"/>
            <a:ext cx="4431561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149170-5E61-451D-51D8-3C6AE5F3B703}"/>
              </a:ext>
            </a:extLst>
          </p:cNvPr>
          <p:cNvSpPr txBox="1"/>
          <p:nvPr/>
        </p:nvSpPr>
        <p:spPr>
          <a:xfrm>
            <a:off x="693346" y="680370"/>
            <a:ext cx="226158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SITE ANALIZE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C858A9-97EB-F160-FD56-6758DE51F942}"/>
              </a:ext>
            </a:extLst>
          </p:cNvPr>
          <p:cNvCxnSpPr>
            <a:cxnSpLocks/>
          </p:cNvCxnSpPr>
          <p:nvPr/>
        </p:nvCxnSpPr>
        <p:spPr>
          <a:xfrm>
            <a:off x="693347" y="1114335"/>
            <a:ext cx="1783158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1AB79E-3775-847B-100B-D81B18B2DA68}"/>
              </a:ext>
            </a:extLst>
          </p:cNvPr>
          <p:cNvCxnSpPr>
            <a:cxnSpLocks/>
          </p:cNvCxnSpPr>
          <p:nvPr/>
        </p:nvCxnSpPr>
        <p:spPr>
          <a:xfrm>
            <a:off x="8693328" y="4904592"/>
            <a:ext cx="1308919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FD254A-5C67-A2F7-1F4A-E54684D0C749}"/>
              </a:ext>
            </a:extLst>
          </p:cNvPr>
          <p:cNvSpPr txBox="1"/>
          <p:nvPr/>
        </p:nvSpPr>
        <p:spPr>
          <a:xfrm>
            <a:off x="10066982" y="4711054"/>
            <a:ext cx="1457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STRUCTURAL WALL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C7EF91-EDDB-692D-7CFD-41433654E214}"/>
              </a:ext>
            </a:extLst>
          </p:cNvPr>
          <p:cNvCxnSpPr>
            <a:cxnSpLocks/>
          </p:cNvCxnSpPr>
          <p:nvPr/>
        </p:nvCxnSpPr>
        <p:spPr>
          <a:xfrm flipV="1">
            <a:off x="7274098" y="2750262"/>
            <a:ext cx="0" cy="764737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725FDB-BA46-90CB-6EB8-7BD9AF14DB57}"/>
              </a:ext>
            </a:extLst>
          </p:cNvPr>
          <p:cNvSpPr txBox="1"/>
          <p:nvPr/>
        </p:nvSpPr>
        <p:spPr>
          <a:xfrm>
            <a:off x="6864956" y="2473265"/>
            <a:ext cx="818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BALCONY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00570D-B555-1819-6345-A8735C6EF776}"/>
              </a:ext>
            </a:extLst>
          </p:cNvPr>
          <p:cNvCxnSpPr>
            <a:cxnSpLocks/>
          </p:cNvCxnSpPr>
          <p:nvPr/>
        </p:nvCxnSpPr>
        <p:spPr>
          <a:xfrm>
            <a:off x="5850722" y="6079475"/>
            <a:ext cx="610602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4F97F27-14F5-5019-A975-986034D4BA52}"/>
              </a:ext>
            </a:extLst>
          </p:cNvPr>
          <p:cNvSpPr txBox="1"/>
          <p:nvPr/>
        </p:nvSpPr>
        <p:spPr>
          <a:xfrm>
            <a:off x="4481088" y="5940983"/>
            <a:ext cx="1428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STAFF ENTRANCE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6CFF2F-78DA-3702-31D5-6F6334229FEC}"/>
              </a:ext>
            </a:extLst>
          </p:cNvPr>
          <p:cNvCxnSpPr>
            <a:cxnSpLocks/>
          </p:cNvCxnSpPr>
          <p:nvPr/>
        </p:nvCxnSpPr>
        <p:spPr>
          <a:xfrm flipV="1">
            <a:off x="3208979" y="4904596"/>
            <a:ext cx="0" cy="141310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5EA2511-4388-037C-D2D1-545B1989ACFD}"/>
              </a:ext>
            </a:extLst>
          </p:cNvPr>
          <p:cNvSpPr txBox="1"/>
          <p:nvPr/>
        </p:nvSpPr>
        <p:spPr>
          <a:xfrm>
            <a:off x="2476505" y="6408803"/>
            <a:ext cx="130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MAIN ENTRANCE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0EDDF5-F47B-518D-2781-0AC3488F1B3F}"/>
              </a:ext>
            </a:extLst>
          </p:cNvPr>
          <p:cNvCxnSpPr>
            <a:cxnSpLocks/>
          </p:cNvCxnSpPr>
          <p:nvPr/>
        </p:nvCxnSpPr>
        <p:spPr>
          <a:xfrm flipH="1" flipV="1">
            <a:off x="3039967" y="2611761"/>
            <a:ext cx="2098102" cy="322839"/>
          </a:xfrm>
          <a:prstGeom prst="straightConnector1">
            <a:avLst/>
          </a:prstGeom>
          <a:ln w="38100">
            <a:solidFill>
              <a:srgbClr val="FFFF00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A13745-2CB9-866B-575A-94B7E609BA60}"/>
              </a:ext>
            </a:extLst>
          </p:cNvPr>
          <p:cNvSpPr txBox="1"/>
          <p:nvPr/>
        </p:nvSpPr>
        <p:spPr>
          <a:xfrm rot="5400000">
            <a:off x="2346844" y="3068511"/>
            <a:ext cx="939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SUN LIGHT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821621-5F30-3E43-46A8-7E41545EE27B}"/>
              </a:ext>
            </a:extLst>
          </p:cNvPr>
          <p:cNvCxnSpPr>
            <a:cxnSpLocks/>
          </p:cNvCxnSpPr>
          <p:nvPr/>
        </p:nvCxnSpPr>
        <p:spPr>
          <a:xfrm flipH="1">
            <a:off x="7162806" y="3722124"/>
            <a:ext cx="1141815" cy="0"/>
          </a:xfrm>
          <a:prstGeom prst="straightConnector1">
            <a:avLst/>
          </a:prstGeom>
          <a:ln w="38100">
            <a:solidFill>
              <a:srgbClr val="FFFF00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8D185DB-24A9-CF7B-E432-138126ACCA81}"/>
              </a:ext>
            </a:extLst>
          </p:cNvPr>
          <p:cNvCxnSpPr>
            <a:cxnSpLocks/>
          </p:cNvCxnSpPr>
          <p:nvPr/>
        </p:nvCxnSpPr>
        <p:spPr>
          <a:xfrm flipV="1">
            <a:off x="2992340" y="2668115"/>
            <a:ext cx="0" cy="1072116"/>
          </a:xfrm>
          <a:prstGeom prst="straightConnector1">
            <a:avLst/>
          </a:prstGeom>
          <a:ln w="38100">
            <a:solidFill>
              <a:srgbClr val="FFFF00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74680BD-A599-ED5C-CE3A-6479A2A9FB74}"/>
              </a:ext>
            </a:extLst>
          </p:cNvPr>
          <p:cNvSpPr txBox="1"/>
          <p:nvPr/>
        </p:nvSpPr>
        <p:spPr>
          <a:xfrm rot="578882">
            <a:off x="3756609" y="2508142"/>
            <a:ext cx="939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SUN LIGHT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EDAC24-EE9D-2314-584A-B6542B8BEF8C}"/>
              </a:ext>
            </a:extLst>
          </p:cNvPr>
          <p:cNvCxnSpPr>
            <a:cxnSpLocks/>
          </p:cNvCxnSpPr>
          <p:nvPr/>
        </p:nvCxnSpPr>
        <p:spPr>
          <a:xfrm flipV="1">
            <a:off x="7810501" y="2167941"/>
            <a:ext cx="0" cy="159134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D1E135F-B03F-B3DF-30CD-4352FC410369}"/>
              </a:ext>
            </a:extLst>
          </p:cNvPr>
          <p:cNvSpPr txBox="1"/>
          <p:nvPr/>
        </p:nvSpPr>
        <p:spPr>
          <a:xfrm>
            <a:off x="7064402" y="1837597"/>
            <a:ext cx="1628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BALCONY ENTRANCE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8AB516-C2F0-F04E-A084-FA46A000FF47}"/>
              </a:ext>
            </a:extLst>
          </p:cNvPr>
          <p:cNvSpPr txBox="1"/>
          <p:nvPr/>
        </p:nvSpPr>
        <p:spPr>
          <a:xfrm>
            <a:off x="7274101" y="3749905"/>
            <a:ext cx="939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SUN LIGHT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53A0C6A-ECFC-33B0-D4B2-D93BC91FFD34}"/>
              </a:ext>
            </a:extLst>
          </p:cNvPr>
          <p:cNvSpPr/>
          <p:nvPr/>
        </p:nvSpPr>
        <p:spPr>
          <a:xfrm>
            <a:off x="6400809" y="5751413"/>
            <a:ext cx="310561" cy="566292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2D5E04-ADEE-E066-A355-D11F500F4409}"/>
              </a:ext>
            </a:extLst>
          </p:cNvPr>
          <p:cNvSpPr/>
          <p:nvPr/>
        </p:nvSpPr>
        <p:spPr>
          <a:xfrm>
            <a:off x="3039973" y="4665214"/>
            <a:ext cx="455707" cy="322839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45EAB9-E6A3-246B-05E7-9132417A1A2B}"/>
              </a:ext>
            </a:extLst>
          </p:cNvPr>
          <p:cNvSpPr/>
          <p:nvPr/>
        </p:nvSpPr>
        <p:spPr>
          <a:xfrm>
            <a:off x="7582653" y="3651208"/>
            <a:ext cx="455707" cy="322839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7A70D5-8F9C-B5DB-0BCB-C88ED3812ECC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2156544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46689-6AB8-649E-6FDD-503B25E47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259FB6-91BD-958D-8876-9FA4DF09F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</p:spPr>
      </p:pic>
    </p:spTree>
    <p:extLst>
      <p:ext uri="{BB962C8B-B14F-4D97-AF65-F5344CB8AC3E}">
        <p14:creationId xmlns:p14="http://schemas.microsoft.com/office/powerpoint/2010/main" val="3684542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A176-6286-CE9E-88C3-5B302B55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2705F4-EFED-E7A5-6F55-690E26E1A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1"/>
          </a:xfrm>
        </p:spPr>
      </p:pic>
    </p:spTree>
    <p:extLst>
      <p:ext uri="{BB962C8B-B14F-4D97-AF65-F5344CB8AC3E}">
        <p14:creationId xmlns:p14="http://schemas.microsoft.com/office/powerpoint/2010/main" val="3376351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50DE-8BA1-DD28-82A5-7CD9031F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443227-55B5-9DBF-BF30-79C115DB8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889" cy="9601200"/>
          </a:xfrm>
        </p:spPr>
      </p:pic>
    </p:spTree>
    <p:extLst>
      <p:ext uri="{BB962C8B-B14F-4D97-AF65-F5344CB8AC3E}">
        <p14:creationId xmlns:p14="http://schemas.microsoft.com/office/powerpoint/2010/main" val="3175378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BCE0-513A-10C0-61B6-CBB29D8B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C3FCF4-55AF-20A8-0873-4D25A4400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2" y="0"/>
            <a:ext cx="12800017" cy="9601199"/>
          </a:xfrm>
        </p:spPr>
      </p:pic>
    </p:spTree>
    <p:extLst>
      <p:ext uri="{BB962C8B-B14F-4D97-AF65-F5344CB8AC3E}">
        <p14:creationId xmlns:p14="http://schemas.microsoft.com/office/powerpoint/2010/main" val="830109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BE124C-0F4F-BC2D-EA77-A892B201E8FC}"/>
              </a:ext>
            </a:extLst>
          </p:cNvPr>
          <p:cNvCxnSpPr>
            <a:cxnSpLocks/>
          </p:cNvCxnSpPr>
          <p:nvPr/>
        </p:nvCxnSpPr>
        <p:spPr>
          <a:xfrm>
            <a:off x="660404" y="1093739"/>
            <a:ext cx="1551359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95B4B91-46EF-6043-FF1D-07FD73EF5636}"/>
              </a:ext>
            </a:extLst>
          </p:cNvPr>
          <p:cNvSpPr txBox="1"/>
          <p:nvPr/>
        </p:nvSpPr>
        <p:spPr>
          <a:xfrm>
            <a:off x="644926" y="591175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ENTRANCE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6D4FE-FE48-7129-F746-A4B9FAB3C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r="2743"/>
          <a:stretch/>
        </p:blipFill>
        <p:spPr>
          <a:xfrm>
            <a:off x="644926" y="2776591"/>
            <a:ext cx="6135490" cy="3854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764E9-6ABE-0ACA-1104-23A1776EB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228" y="1636851"/>
            <a:ext cx="4478138" cy="304474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BA59B8-2C08-A7D0-C536-A0CBE63CF1BA}"/>
              </a:ext>
            </a:extLst>
          </p:cNvPr>
          <p:cNvCxnSpPr/>
          <p:nvPr/>
        </p:nvCxnSpPr>
        <p:spPr>
          <a:xfrm>
            <a:off x="11111349" y="3396550"/>
            <a:ext cx="0" cy="11049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286E6C-384B-0480-A04B-F7022302CF3D}"/>
              </a:ext>
            </a:extLst>
          </p:cNvPr>
          <p:cNvSpPr txBox="1"/>
          <p:nvPr/>
        </p:nvSpPr>
        <p:spPr>
          <a:xfrm>
            <a:off x="10856786" y="3795116"/>
            <a:ext cx="50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250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F4DC91-67D1-04C8-19D7-783C7DF53796}"/>
              </a:ext>
            </a:extLst>
          </p:cNvPr>
          <p:cNvCxnSpPr/>
          <p:nvPr/>
        </p:nvCxnSpPr>
        <p:spPr>
          <a:xfrm>
            <a:off x="10949424" y="2291650"/>
            <a:ext cx="0" cy="11049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F93F77-93D8-6F9F-E206-39BBBA19959E}"/>
              </a:ext>
            </a:extLst>
          </p:cNvPr>
          <p:cNvSpPr txBox="1"/>
          <p:nvPr/>
        </p:nvSpPr>
        <p:spPr>
          <a:xfrm>
            <a:off x="10887581" y="2817848"/>
            <a:ext cx="50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49EF10-363C-DFE8-9D79-41BAD7ED53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/>
          <a:stretch/>
        </p:blipFill>
        <p:spPr>
          <a:xfrm>
            <a:off x="7944018" y="4895563"/>
            <a:ext cx="4038644" cy="304474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A925C4-490D-604D-AA44-E1B8D439036C}"/>
              </a:ext>
            </a:extLst>
          </p:cNvPr>
          <p:cNvCxnSpPr>
            <a:cxnSpLocks/>
          </p:cNvCxnSpPr>
          <p:nvPr/>
        </p:nvCxnSpPr>
        <p:spPr>
          <a:xfrm flipV="1">
            <a:off x="981079" y="6219825"/>
            <a:ext cx="381000" cy="2286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D00E054-2C93-3B6E-C33C-636333DE8B1F}"/>
              </a:ext>
            </a:extLst>
          </p:cNvPr>
          <p:cNvSpPr txBox="1"/>
          <p:nvPr/>
        </p:nvSpPr>
        <p:spPr>
          <a:xfrm>
            <a:off x="457199" y="6486064"/>
            <a:ext cx="1754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MAIN ENTRANCE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BBE283-3C3F-777B-5D60-BCBDA18E6749}"/>
              </a:ext>
            </a:extLst>
          </p:cNvPr>
          <p:cNvCxnSpPr>
            <a:cxnSpLocks/>
          </p:cNvCxnSpPr>
          <p:nvPr/>
        </p:nvCxnSpPr>
        <p:spPr>
          <a:xfrm>
            <a:off x="5086350" y="6254869"/>
            <a:ext cx="704850" cy="15829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B498008-FD6C-F68D-72D2-BD1178467132}"/>
              </a:ext>
            </a:extLst>
          </p:cNvPr>
          <p:cNvSpPr txBox="1"/>
          <p:nvPr/>
        </p:nvSpPr>
        <p:spPr>
          <a:xfrm>
            <a:off x="4706974" y="6486064"/>
            <a:ext cx="1754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RESTAURANT HALL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F557426-D9C4-F98F-A30F-6834EBE1B476}"/>
              </a:ext>
            </a:extLst>
          </p:cNvPr>
          <p:cNvCxnSpPr>
            <a:cxnSpLocks/>
          </p:cNvCxnSpPr>
          <p:nvPr/>
        </p:nvCxnSpPr>
        <p:spPr>
          <a:xfrm>
            <a:off x="6196066" y="4617274"/>
            <a:ext cx="632675" cy="12866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0B40467-B07A-DB74-8201-9E43500172B9}"/>
              </a:ext>
            </a:extLst>
          </p:cNvPr>
          <p:cNvSpPr txBox="1"/>
          <p:nvPr/>
        </p:nvSpPr>
        <p:spPr>
          <a:xfrm>
            <a:off x="6754843" y="4587786"/>
            <a:ext cx="1142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B Mitra" panose="00000400000000000000" pitchFamily="2" charset="-78"/>
              </a:rPr>
              <a:t>MEZZANINE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EA81BEF-F4B1-C868-C79E-82B30A32235E}"/>
              </a:ext>
            </a:extLst>
          </p:cNvPr>
          <p:cNvCxnSpPr>
            <a:cxnSpLocks/>
          </p:cNvCxnSpPr>
          <p:nvPr/>
        </p:nvCxnSpPr>
        <p:spPr>
          <a:xfrm flipH="1">
            <a:off x="3000382" y="4756169"/>
            <a:ext cx="571537" cy="4443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B10BA12-5DEE-6A00-EE45-98D563AE3B43}"/>
              </a:ext>
            </a:extLst>
          </p:cNvPr>
          <p:cNvSpPr txBox="1"/>
          <p:nvPr/>
        </p:nvSpPr>
        <p:spPr>
          <a:xfrm>
            <a:off x="3151734" y="4447993"/>
            <a:ext cx="63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7E573D-DF60-D367-6A15-06E0903975E3}"/>
              </a:ext>
            </a:extLst>
          </p:cNvPr>
          <p:cNvSpPr txBox="1"/>
          <p:nvPr/>
        </p:nvSpPr>
        <p:spPr>
          <a:xfrm>
            <a:off x="4843865" y="2106228"/>
            <a:ext cx="13648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THIN WALL PIPE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B8633C8-FC4A-3E40-75FC-6980F12F7494}"/>
              </a:ext>
            </a:extLst>
          </p:cNvPr>
          <p:cNvCxnSpPr>
            <a:cxnSpLocks/>
          </p:cNvCxnSpPr>
          <p:nvPr/>
        </p:nvCxnSpPr>
        <p:spPr>
          <a:xfrm>
            <a:off x="5526272" y="2428348"/>
            <a:ext cx="0" cy="1042212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23AC133-D20A-B7D6-CF1C-060B16A95FB4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1406492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6DFA37-C42A-BEB2-16F2-7E2027C4D7CB}"/>
              </a:ext>
            </a:extLst>
          </p:cNvPr>
          <p:cNvCxnSpPr>
            <a:cxnSpLocks/>
          </p:cNvCxnSpPr>
          <p:nvPr/>
        </p:nvCxnSpPr>
        <p:spPr>
          <a:xfrm>
            <a:off x="818163" y="1223295"/>
            <a:ext cx="1571710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CC81FC6-5562-CB6E-AF42-32B51EAFC6DC}"/>
              </a:ext>
            </a:extLst>
          </p:cNvPr>
          <p:cNvSpPr txBox="1"/>
          <p:nvPr/>
        </p:nvSpPr>
        <p:spPr>
          <a:xfrm>
            <a:off x="788597" y="705741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ENTRANCE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A63285-BED4-F5F5-ABE5-9F35EE715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73" y="2306850"/>
            <a:ext cx="3930041" cy="236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6E24A8-EF55-3BFE-4A8D-48172BEAF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53" y="5094291"/>
            <a:ext cx="3930041" cy="24458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9D5945-3573-7071-0EDC-5B1483AE6AB9}"/>
              </a:ext>
            </a:extLst>
          </p:cNvPr>
          <p:cNvSpPr/>
          <p:nvPr/>
        </p:nvSpPr>
        <p:spPr>
          <a:xfrm>
            <a:off x="1771655" y="7296155"/>
            <a:ext cx="695325" cy="37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26654F-529D-DFA0-08D3-AF0574B72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9" y="2266956"/>
            <a:ext cx="3930041" cy="2400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267BFA-C82C-23AC-6A61-F47D06C9B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9" y="5081603"/>
            <a:ext cx="3930041" cy="24028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B3FFBA-C31E-AFCA-7953-B6C7E17371B5}"/>
              </a:ext>
            </a:extLst>
          </p:cNvPr>
          <p:cNvSpPr txBox="1"/>
          <p:nvPr/>
        </p:nvSpPr>
        <p:spPr>
          <a:xfrm>
            <a:off x="2466979" y="4732348"/>
            <a:ext cx="2219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WEST ELEVATION (VIP LOUNGE)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DE9D30-4E51-10D9-2C20-7FE22427DDE0}"/>
              </a:ext>
            </a:extLst>
          </p:cNvPr>
          <p:cNvSpPr txBox="1"/>
          <p:nvPr/>
        </p:nvSpPr>
        <p:spPr>
          <a:xfrm>
            <a:off x="2448449" y="7571608"/>
            <a:ext cx="2742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EAST ELEVATION (MALL ENTERANCE)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F33147-8890-0296-F933-657739119F4D}"/>
              </a:ext>
            </a:extLst>
          </p:cNvPr>
          <p:cNvSpPr txBox="1"/>
          <p:nvPr/>
        </p:nvSpPr>
        <p:spPr>
          <a:xfrm>
            <a:off x="7534283" y="4731574"/>
            <a:ext cx="32385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NORTH ELEVATION (RESTAURANT ENTERANCE)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965B55-3F6D-3A53-B8E0-3BACA53953BD}"/>
              </a:ext>
            </a:extLst>
          </p:cNvPr>
          <p:cNvSpPr txBox="1"/>
          <p:nvPr/>
        </p:nvSpPr>
        <p:spPr>
          <a:xfrm>
            <a:off x="7534280" y="7529132"/>
            <a:ext cx="32385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SOUTH ELEVATION (MALL VIEW)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D021F0-9AC2-821E-059E-C4C7AC7AF773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1625302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39D7-DAFB-DFA8-5BCA-521EA4307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9EC71-3A39-7063-56FC-1414A4D5D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5" y="0"/>
            <a:ext cx="12849105" cy="9601200"/>
          </a:xfrm>
        </p:spPr>
      </p:pic>
    </p:spTree>
    <p:extLst>
      <p:ext uri="{BB962C8B-B14F-4D97-AF65-F5344CB8AC3E}">
        <p14:creationId xmlns:p14="http://schemas.microsoft.com/office/powerpoint/2010/main" val="1554859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8F133D-70BE-2667-94AF-73909CF32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97553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44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C87FE4-6309-5FE8-6085-10F98DFC49AD}"/>
              </a:ext>
            </a:extLst>
          </p:cNvPr>
          <p:cNvCxnSpPr>
            <a:cxnSpLocks/>
          </p:cNvCxnSpPr>
          <p:nvPr/>
        </p:nvCxnSpPr>
        <p:spPr>
          <a:xfrm>
            <a:off x="863547" y="1080928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F81216A-34AB-A966-361D-03BC1E554252}"/>
              </a:ext>
            </a:extLst>
          </p:cNvPr>
          <p:cNvSpPr txBox="1"/>
          <p:nvPr/>
        </p:nvSpPr>
        <p:spPr>
          <a:xfrm>
            <a:off x="749377" y="600797"/>
            <a:ext cx="105039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BAR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3DDD7-C43C-A091-EE97-F586F6F697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r="7360"/>
          <a:stretch/>
        </p:blipFill>
        <p:spPr>
          <a:xfrm>
            <a:off x="749377" y="2795594"/>
            <a:ext cx="6378425" cy="3990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0E4C6F-D381-8115-B8AB-5C8C85A17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8866"/>
          <a:stretch/>
        </p:blipFill>
        <p:spPr>
          <a:xfrm>
            <a:off x="7419978" y="1707402"/>
            <a:ext cx="4109550" cy="864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10FE9-85D4-3299-1C9A-061BE75847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4" b="13812"/>
          <a:stretch/>
        </p:blipFill>
        <p:spPr>
          <a:xfrm>
            <a:off x="7419978" y="2266946"/>
            <a:ext cx="4109550" cy="2660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C85EDF-2109-FEF8-DDAF-275352D06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12"/>
          <a:stretch/>
        </p:blipFill>
        <p:spPr>
          <a:xfrm>
            <a:off x="8189392" y="5049600"/>
            <a:ext cx="3074375" cy="3129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A5C3D6-DA21-BB17-EE97-579B2AF7D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8" b="5941"/>
          <a:stretch/>
        </p:blipFill>
        <p:spPr>
          <a:xfrm>
            <a:off x="8189392" y="5372104"/>
            <a:ext cx="3074375" cy="2583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5C3A53-42CD-9D39-690B-8796A263DBF0}"/>
              </a:ext>
            </a:extLst>
          </p:cNvPr>
          <p:cNvSpPr txBox="1"/>
          <p:nvPr/>
        </p:nvSpPr>
        <p:spPr>
          <a:xfrm>
            <a:off x="6115029" y="7057263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IRON SHEET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D99F65-E77D-239D-9D2E-28980D58D4DC}"/>
              </a:ext>
            </a:extLst>
          </p:cNvPr>
          <p:cNvCxnSpPr>
            <a:cxnSpLocks/>
          </p:cNvCxnSpPr>
          <p:nvPr/>
        </p:nvCxnSpPr>
        <p:spPr>
          <a:xfrm>
            <a:off x="6501128" y="5540201"/>
            <a:ext cx="0" cy="147020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2C4B66-CCAC-45B2-2453-B8574DD1B508}"/>
              </a:ext>
            </a:extLst>
          </p:cNvPr>
          <p:cNvSpPr txBox="1"/>
          <p:nvPr/>
        </p:nvSpPr>
        <p:spPr>
          <a:xfrm>
            <a:off x="5526280" y="2166433"/>
            <a:ext cx="13648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THIN WALL PIPE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7FC0F1-4A02-44FB-535E-5B6B974F058E}"/>
              </a:ext>
            </a:extLst>
          </p:cNvPr>
          <p:cNvCxnSpPr>
            <a:cxnSpLocks/>
          </p:cNvCxnSpPr>
          <p:nvPr/>
        </p:nvCxnSpPr>
        <p:spPr>
          <a:xfrm>
            <a:off x="6208696" y="2571749"/>
            <a:ext cx="0" cy="1752819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BD9BB-B98B-E914-BA6F-36D9FD457911}"/>
              </a:ext>
            </a:extLst>
          </p:cNvPr>
          <p:cNvCxnSpPr>
            <a:cxnSpLocks/>
          </p:cNvCxnSpPr>
          <p:nvPr/>
        </p:nvCxnSpPr>
        <p:spPr>
          <a:xfrm flipV="1">
            <a:off x="2281237" y="6067429"/>
            <a:ext cx="0" cy="1028348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3187F4-77E6-B38F-E28A-76F4D5FC506C}"/>
              </a:ext>
            </a:extLst>
          </p:cNvPr>
          <p:cNvSpPr txBox="1"/>
          <p:nvPr/>
        </p:nvSpPr>
        <p:spPr>
          <a:xfrm>
            <a:off x="1282840" y="7153812"/>
            <a:ext cx="23015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CHROME MEMBRANE LAYER PIPE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CADE2B-B66F-E975-75AB-606D94B7B413}"/>
              </a:ext>
            </a:extLst>
          </p:cNvPr>
          <p:cNvCxnSpPr>
            <a:cxnSpLocks/>
          </p:cNvCxnSpPr>
          <p:nvPr/>
        </p:nvCxnSpPr>
        <p:spPr>
          <a:xfrm flipV="1">
            <a:off x="5362575" y="6429380"/>
            <a:ext cx="0" cy="666397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5CB70B8-1F0E-D645-9A5C-1C1E26F3C31F}"/>
              </a:ext>
            </a:extLst>
          </p:cNvPr>
          <p:cNvSpPr txBox="1"/>
          <p:nvPr/>
        </p:nvSpPr>
        <p:spPr>
          <a:xfrm>
            <a:off x="4646028" y="7199981"/>
            <a:ext cx="1638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FINISHING LAYER MICROCEMENT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072153-A049-FC92-CE54-DC07C15FFC1D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FEBFA-3243-50F0-2628-28C482607931}"/>
              </a:ext>
            </a:extLst>
          </p:cNvPr>
          <p:cNvSpPr txBox="1"/>
          <p:nvPr/>
        </p:nvSpPr>
        <p:spPr>
          <a:xfrm>
            <a:off x="3584437" y="1889434"/>
            <a:ext cx="16108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MANISMAN PIPE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D05A69-37B9-41BF-6D13-25CC799E715F}"/>
              </a:ext>
            </a:extLst>
          </p:cNvPr>
          <p:cNvCxnSpPr>
            <a:cxnSpLocks/>
          </p:cNvCxnSpPr>
          <p:nvPr/>
        </p:nvCxnSpPr>
        <p:spPr>
          <a:xfrm>
            <a:off x="4212982" y="2266946"/>
            <a:ext cx="0" cy="2057622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063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5CD59-F7BF-F159-1DB3-D60B90D26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BAF27-422D-B257-7690-77B2476CC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</p:spPr>
      </p:pic>
    </p:spTree>
    <p:extLst>
      <p:ext uri="{BB962C8B-B14F-4D97-AF65-F5344CB8AC3E}">
        <p14:creationId xmlns:p14="http://schemas.microsoft.com/office/powerpoint/2010/main" val="133256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C7C40B-AF8A-1487-47FF-B76D0F48C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6" y="1944484"/>
            <a:ext cx="11165274" cy="543004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7904F3-C20C-41B5-F73D-5F8E1A50F5B7}"/>
              </a:ext>
            </a:extLst>
          </p:cNvPr>
          <p:cNvCxnSpPr>
            <a:cxnSpLocks/>
          </p:cNvCxnSpPr>
          <p:nvPr/>
        </p:nvCxnSpPr>
        <p:spPr>
          <a:xfrm>
            <a:off x="2390775" y="4201544"/>
            <a:ext cx="3154656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FA15EC6-2EB8-E482-F9D7-3D49F90BBE23}"/>
              </a:ext>
            </a:extLst>
          </p:cNvPr>
          <p:cNvSpPr txBox="1"/>
          <p:nvPr/>
        </p:nvSpPr>
        <p:spPr>
          <a:xfrm>
            <a:off x="1629576" y="4063049"/>
            <a:ext cx="831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COLUMN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0612EC-EF76-A5D2-8D49-07724875DD0A}"/>
              </a:ext>
            </a:extLst>
          </p:cNvPr>
          <p:cNvCxnSpPr>
            <a:cxnSpLocks/>
          </p:cNvCxnSpPr>
          <p:nvPr/>
        </p:nvCxnSpPr>
        <p:spPr>
          <a:xfrm>
            <a:off x="6217631" y="4923505"/>
            <a:ext cx="0" cy="1953553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F7BB10-426B-632A-097B-0EC862F396BB}"/>
              </a:ext>
            </a:extLst>
          </p:cNvPr>
          <p:cNvSpPr txBox="1"/>
          <p:nvPr/>
        </p:nvSpPr>
        <p:spPr>
          <a:xfrm>
            <a:off x="5513495" y="7039593"/>
            <a:ext cx="1546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STRUCTURAL BEAM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01F354-BE2D-42AA-C93A-33989DF6642F}"/>
              </a:ext>
            </a:extLst>
          </p:cNvPr>
          <p:cNvCxnSpPr>
            <a:cxnSpLocks/>
          </p:cNvCxnSpPr>
          <p:nvPr/>
        </p:nvCxnSpPr>
        <p:spPr>
          <a:xfrm>
            <a:off x="2390775" y="3518873"/>
            <a:ext cx="137605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ADB5BB-F363-0790-CD9D-F3DAC1CD95BF}"/>
              </a:ext>
            </a:extLst>
          </p:cNvPr>
          <p:cNvSpPr txBox="1"/>
          <p:nvPr/>
        </p:nvSpPr>
        <p:spPr>
          <a:xfrm>
            <a:off x="1019178" y="3370593"/>
            <a:ext cx="1457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STRUCTURAL WALL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B6C0FB-7886-4A17-1416-F27D49D15D7A}"/>
              </a:ext>
            </a:extLst>
          </p:cNvPr>
          <p:cNvCxnSpPr>
            <a:cxnSpLocks/>
          </p:cNvCxnSpPr>
          <p:nvPr/>
        </p:nvCxnSpPr>
        <p:spPr>
          <a:xfrm>
            <a:off x="2390784" y="5460196"/>
            <a:ext cx="2293901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949B2B-9145-C376-4E3D-1ADE5A005BC6}"/>
              </a:ext>
            </a:extLst>
          </p:cNvPr>
          <p:cNvSpPr txBox="1"/>
          <p:nvPr/>
        </p:nvSpPr>
        <p:spPr>
          <a:xfrm>
            <a:off x="1564008" y="5321700"/>
            <a:ext cx="818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BALCONY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5A6D7A-8319-9A8C-F265-700263539AF5}"/>
              </a:ext>
            </a:extLst>
          </p:cNvPr>
          <p:cNvCxnSpPr>
            <a:cxnSpLocks/>
          </p:cNvCxnSpPr>
          <p:nvPr/>
        </p:nvCxnSpPr>
        <p:spPr>
          <a:xfrm>
            <a:off x="7376743" y="4230642"/>
            <a:ext cx="2512404" cy="10861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4213B65-A382-A7A5-C4E8-D3F3CB1972A7}"/>
              </a:ext>
            </a:extLst>
          </p:cNvPr>
          <p:cNvSpPr txBox="1"/>
          <p:nvPr/>
        </p:nvSpPr>
        <p:spPr>
          <a:xfrm>
            <a:off x="9925050" y="4107000"/>
            <a:ext cx="1428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STAFF ENTRANCE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197404-6E8D-12F3-97A1-C5D469EA4F8C}"/>
              </a:ext>
            </a:extLst>
          </p:cNvPr>
          <p:cNvCxnSpPr>
            <a:cxnSpLocks/>
          </p:cNvCxnSpPr>
          <p:nvPr/>
        </p:nvCxnSpPr>
        <p:spPr>
          <a:xfrm flipV="1">
            <a:off x="10010779" y="5885050"/>
            <a:ext cx="833729" cy="60026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5D70B8C-E8C1-24AB-1CC3-77D1C3DE71ED}"/>
              </a:ext>
            </a:extLst>
          </p:cNvPr>
          <p:cNvSpPr txBox="1"/>
          <p:nvPr/>
        </p:nvSpPr>
        <p:spPr>
          <a:xfrm>
            <a:off x="10871265" y="5740768"/>
            <a:ext cx="130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MAIN ENTRANCE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F377C3F-57B5-7CED-EA0D-EA15E8D38885}"/>
              </a:ext>
            </a:extLst>
          </p:cNvPr>
          <p:cNvCxnSpPr>
            <a:cxnSpLocks/>
          </p:cNvCxnSpPr>
          <p:nvPr/>
        </p:nvCxnSpPr>
        <p:spPr>
          <a:xfrm flipH="1" flipV="1">
            <a:off x="6159912" y="6305860"/>
            <a:ext cx="1799209" cy="882363"/>
          </a:xfrm>
          <a:prstGeom prst="straightConnector1">
            <a:avLst/>
          </a:prstGeom>
          <a:ln w="38100">
            <a:solidFill>
              <a:srgbClr val="FFFF00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99571B0-EF82-7BCB-846E-48CB74AF644D}"/>
              </a:ext>
            </a:extLst>
          </p:cNvPr>
          <p:cNvSpPr txBox="1"/>
          <p:nvPr/>
        </p:nvSpPr>
        <p:spPr>
          <a:xfrm rot="1703535">
            <a:off x="6560771" y="6423651"/>
            <a:ext cx="939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SUN LIGHT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92F1EA-29E3-F478-6E4B-2864DCEE6683}"/>
              </a:ext>
            </a:extLst>
          </p:cNvPr>
          <p:cNvCxnSpPr>
            <a:cxnSpLocks/>
          </p:cNvCxnSpPr>
          <p:nvPr/>
        </p:nvCxnSpPr>
        <p:spPr>
          <a:xfrm flipH="1">
            <a:off x="7959117" y="6575978"/>
            <a:ext cx="1082094" cy="582361"/>
          </a:xfrm>
          <a:prstGeom prst="straightConnector1">
            <a:avLst/>
          </a:prstGeom>
          <a:ln w="38100">
            <a:solidFill>
              <a:srgbClr val="FFFF00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6D2E806-3530-9BC9-D7A3-8F3DF6E656F5}"/>
              </a:ext>
            </a:extLst>
          </p:cNvPr>
          <p:cNvCxnSpPr>
            <a:cxnSpLocks/>
          </p:cNvCxnSpPr>
          <p:nvPr/>
        </p:nvCxnSpPr>
        <p:spPr>
          <a:xfrm flipH="1" flipV="1">
            <a:off x="3397917" y="4782905"/>
            <a:ext cx="1104069" cy="362295"/>
          </a:xfrm>
          <a:prstGeom prst="straightConnector1">
            <a:avLst/>
          </a:prstGeom>
          <a:ln w="38100">
            <a:solidFill>
              <a:srgbClr val="FFFF00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0EFE344-E7A2-EF78-A3BC-8057F03FF6B7}"/>
              </a:ext>
            </a:extLst>
          </p:cNvPr>
          <p:cNvSpPr txBox="1"/>
          <p:nvPr/>
        </p:nvSpPr>
        <p:spPr>
          <a:xfrm rot="986914">
            <a:off x="3529934" y="4652586"/>
            <a:ext cx="939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SUN LIGHT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87EF248-9408-5D92-71D3-54334673036B}"/>
              </a:ext>
            </a:extLst>
          </p:cNvPr>
          <p:cNvCxnSpPr>
            <a:cxnSpLocks/>
          </p:cNvCxnSpPr>
          <p:nvPr/>
        </p:nvCxnSpPr>
        <p:spPr>
          <a:xfrm>
            <a:off x="2390782" y="4643694"/>
            <a:ext cx="1627003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B6B6469-65D9-E019-D433-AC6D000A8DD2}"/>
              </a:ext>
            </a:extLst>
          </p:cNvPr>
          <p:cNvSpPr txBox="1"/>
          <p:nvPr/>
        </p:nvSpPr>
        <p:spPr>
          <a:xfrm>
            <a:off x="898522" y="4514080"/>
            <a:ext cx="1628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BALCONY ENTRANCE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30B973-D758-9CC6-382B-D0E0BEFE2FD3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D128C-4031-658B-5799-2D9B51C4F144}"/>
              </a:ext>
            </a:extLst>
          </p:cNvPr>
          <p:cNvSpPr txBox="1"/>
          <p:nvPr/>
        </p:nvSpPr>
        <p:spPr>
          <a:xfrm>
            <a:off x="693346" y="680370"/>
            <a:ext cx="226158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SITE ANALIZE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3BCE87-5898-A13A-C6C6-FAFA7D9CCE8F}"/>
              </a:ext>
            </a:extLst>
          </p:cNvPr>
          <p:cNvCxnSpPr>
            <a:cxnSpLocks/>
          </p:cNvCxnSpPr>
          <p:nvPr/>
        </p:nvCxnSpPr>
        <p:spPr>
          <a:xfrm>
            <a:off x="693347" y="1114335"/>
            <a:ext cx="1783158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00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E4707A-9AC3-B1A0-0829-7EE171CA16AA}"/>
              </a:ext>
            </a:extLst>
          </p:cNvPr>
          <p:cNvCxnSpPr>
            <a:cxnSpLocks/>
          </p:cNvCxnSpPr>
          <p:nvPr/>
        </p:nvCxnSpPr>
        <p:spPr>
          <a:xfrm>
            <a:off x="634001" y="1104547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A4C2971-0496-8551-070B-0F69D42EF912}"/>
              </a:ext>
            </a:extLst>
          </p:cNvPr>
          <p:cNvSpPr txBox="1"/>
          <p:nvPr/>
        </p:nvSpPr>
        <p:spPr>
          <a:xfrm>
            <a:off x="749377" y="600797"/>
            <a:ext cx="13406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BAKERY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8C5724-068D-1D5B-4AD8-7DB41AA65FAC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A49C7E-9A2D-1861-9831-189242391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r="22635"/>
          <a:stretch/>
        </p:blipFill>
        <p:spPr>
          <a:xfrm>
            <a:off x="1190171" y="2302366"/>
            <a:ext cx="5263485" cy="4397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C46467-35B8-D7BB-C3CC-E6A202ED27FC}"/>
              </a:ext>
            </a:extLst>
          </p:cNvPr>
          <p:cNvSpPr txBox="1"/>
          <p:nvPr/>
        </p:nvSpPr>
        <p:spPr>
          <a:xfrm>
            <a:off x="4556290" y="1845854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IRON SHEET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5007D8-1FED-B04E-7DAE-EB66E72492F1}"/>
              </a:ext>
            </a:extLst>
          </p:cNvPr>
          <p:cNvCxnSpPr>
            <a:cxnSpLocks/>
          </p:cNvCxnSpPr>
          <p:nvPr/>
        </p:nvCxnSpPr>
        <p:spPr>
          <a:xfrm>
            <a:off x="4953533" y="2135435"/>
            <a:ext cx="0" cy="89989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E24D03-841D-9820-7E3F-BD3FE7531895}"/>
              </a:ext>
            </a:extLst>
          </p:cNvPr>
          <p:cNvCxnSpPr>
            <a:cxnSpLocks/>
          </p:cNvCxnSpPr>
          <p:nvPr/>
        </p:nvCxnSpPr>
        <p:spPr>
          <a:xfrm flipV="1">
            <a:off x="3550972" y="6366807"/>
            <a:ext cx="0" cy="666397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21834E-EC7D-CA2E-4EBF-D33689B0F4F8}"/>
              </a:ext>
            </a:extLst>
          </p:cNvPr>
          <p:cNvSpPr txBox="1"/>
          <p:nvPr/>
        </p:nvSpPr>
        <p:spPr>
          <a:xfrm>
            <a:off x="3053648" y="7115239"/>
            <a:ext cx="1638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FINISHING LAYER MICROCEMENT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1C69F8-1B60-33DD-765E-CAB7CC91E38D}"/>
              </a:ext>
            </a:extLst>
          </p:cNvPr>
          <p:cNvCxnSpPr>
            <a:cxnSpLocks/>
          </p:cNvCxnSpPr>
          <p:nvPr/>
        </p:nvCxnSpPr>
        <p:spPr>
          <a:xfrm>
            <a:off x="2011640" y="6133314"/>
            <a:ext cx="0" cy="89989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2522546-F391-DA83-4680-1BB4484F4F6D}"/>
              </a:ext>
            </a:extLst>
          </p:cNvPr>
          <p:cNvSpPr txBox="1"/>
          <p:nvPr/>
        </p:nvSpPr>
        <p:spPr>
          <a:xfrm>
            <a:off x="1587492" y="7085100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IRON PROFILE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AE5E13-81DA-FDF8-E9C3-F36DCB9DBA83}"/>
              </a:ext>
            </a:extLst>
          </p:cNvPr>
          <p:cNvSpPr txBox="1"/>
          <p:nvPr/>
        </p:nvSpPr>
        <p:spPr>
          <a:xfrm>
            <a:off x="3138312" y="1853799"/>
            <a:ext cx="18152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GLASS SHOW CASE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9C3A3C-FAB3-41E2-4EA3-D9B2FAC4F20A}"/>
              </a:ext>
            </a:extLst>
          </p:cNvPr>
          <p:cNvCxnSpPr>
            <a:cxnSpLocks/>
          </p:cNvCxnSpPr>
          <p:nvPr/>
        </p:nvCxnSpPr>
        <p:spPr>
          <a:xfrm>
            <a:off x="3821913" y="2113718"/>
            <a:ext cx="0" cy="3094581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30DE23-5842-E7CB-0C83-AC9A4D8F8228}"/>
              </a:ext>
            </a:extLst>
          </p:cNvPr>
          <p:cNvCxnSpPr>
            <a:cxnSpLocks/>
          </p:cNvCxnSpPr>
          <p:nvPr/>
        </p:nvCxnSpPr>
        <p:spPr>
          <a:xfrm>
            <a:off x="2695817" y="2413917"/>
            <a:ext cx="0" cy="3094581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BE219-1731-15EC-3B5C-21A29211B953}"/>
              </a:ext>
            </a:extLst>
          </p:cNvPr>
          <p:cNvSpPr txBox="1"/>
          <p:nvPr/>
        </p:nvSpPr>
        <p:spPr>
          <a:xfrm>
            <a:off x="2193350" y="2110567"/>
            <a:ext cx="18152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CONCRETE TILE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6B58D1-FC79-2A10-828F-A673096B4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45" y="2569030"/>
            <a:ext cx="5122616" cy="394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28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2855E4-933D-48BB-FABD-D1F41B7794D8}"/>
              </a:ext>
            </a:extLst>
          </p:cNvPr>
          <p:cNvCxnSpPr>
            <a:cxnSpLocks/>
          </p:cNvCxnSpPr>
          <p:nvPr/>
        </p:nvCxnSpPr>
        <p:spPr>
          <a:xfrm>
            <a:off x="908518" y="1517899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2939EE-6035-F4B3-97D8-7A819A0A75E4}"/>
              </a:ext>
            </a:extLst>
          </p:cNvPr>
          <p:cNvSpPr txBox="1"/>
          <p:nvPr/>
        </p:nvSpPr>
        <p:spPr>
          <a:xfrm>
            <a:off x="788597" y="970365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MAIN IDEA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FF6A2C-CBED-E908-F4FE-29114770FB83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D7520-CA19-5B67-2FB0-478791002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9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>
            <a:extLst>
              <a:ext uri="{FF2B5EF4-FFF2-40B4-BE49-F238E27FC236}">
                <a16:creationId xmlns:a16="http://schemas.microsoft.com/office/drawing/2014/main" id="{574C41FB-5ECC-62DE-1984-85416B738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26" t="24894" r="32487" b="8745"/>
          <a:stretch/>
        </p:blipFill>
        <p:spPr>
          <a:xfrm>
            <a:off x="7099810" y="2364224"/>
            <a:ext cx="2936620" cy="455104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6B1FAD9-3817-EF93-ECCF-A5F1F561A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04" t="21348" r="41988" b="8110"/>
          <a:stretch/>
        </p:blipFill>
        <p:spPr>
          <a:xfrm>
            <a:off x="2177613" y="2422065"/>
            <a:ext cx="3475746" cy="483774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2ECC24-8083-D716-8872-A3EDB027F895}"/>
              </a:ext>
            </a:extLst>
          </p:cNvPr>
          <p:cNvCxnSpPr>
            <a:cxnSpLocks/>
          </p:cNvCxnSpPr>
          <p:nvPr/>
        </p:nvCxnSpPr>
        <p:spPr>
          <a:xfrm flipV="1">
            <a:off x="779387" y="1325888"/>
            <a:ext cx="1504869" cy="7443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9EE44D-8F55-AD1E-83F8-CD7880A8BF4C}"/>
              </a:ext>
            </a:extLst>
          </p:cNvPr>
          <p:cNvSpPr txBox="1"/>
          <p:nvPr/>
        </p:nvSpPr>
        <p:spPr>
          <a:xfrm>
            <a:off x="674885" y="845757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WC LAYOUT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535B0-9E22-F33B-3E4B-D8C5828CE8C2}"/>
              </a:ext>
            </a:extLst>
          </p:cNvPr>
          <p:cNvSpPr txBox="1"/>
          <p:nvPr/>
        </p:nvSpPr>
        <p:spPr>
          <a:xfrm>
            <a:off x="956362" y="6058816"/>
            <a:ext cx="1112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WALL HANG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0C2A2-D6DA-90CE-3B3C-0C8A4722ABA5}"/>
              </a:ext>
            </a:extLst>
          </p:cNvPr>
          <p:cNvSpPr txBox="1"/>
          <p:nvPr/>
        </p:nvSpPr>
        <p:spPr>
          <a:xfrm>
            <a:off x="779387" y="3254915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PUNCH METAL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9825F2-2824-A712-2921-4A161F4A99A5}"/>
              </a:ext>
            </a:extLst>
          </p:cNvPr>
          <p:cNvSpPr txBox="1"/>
          <p:nvPr/>
        </p:nvSpPr>
        <p:spPr>
          <a:xfrm>
            <a:off x="486342" y="5658230"/>
            <a:ext cx="16108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KWC TOILET FAUCET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2F38BE-14DD-68E4-13A3-41EFFA5A5340}"/>
              </a:ext>
            </a:extLst>
          </p:cNvPr>
          <p:cNvCxnSpPr>
            <a:cxnSpLocks/>
          </p:cNvCxnSpPr>
          <p:nvPr/>
        </p:nvCxnSpPr>
        <p:spPr>
          <a:xfrm>
            <a:off x="1940952" y="6214169"/>
            <a:ext cx="1805905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368532-1D0A-78A3-5623-C68A3F7BD454}"/>
              </a:ext>
            </a:extLst>
          </p:cNvPr>
          <p:cNvCxnSpPr>
            <a:cxnSpLocks/>
          </p:cNvCxnSpPr>
          <p:nvPr/>
        </p:nvCxnSpPr>
        <p:spPr>
          <a:xfrm>
            <a:off x="2004985" y="3386169"/>
            <a:ext cx="1423680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0ADE6AC-49D9-C515-355C-A23CDBBBBD42}"/>
              </a:ext>
            </a:extLst>
          </p:cNvPr>
          <p:cNvSpPr txBox="1"/>
          <p:nvPr/>
        </p:nvSpPr>
        <p:spPr>
          <a:xfrm>
            <a:off x="1211848" y="4084467"/>
            <a:ext cx="1112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HANGER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AA5A71-B601-B782-54DE-2DFF16BD1DA5}"/>
              </a:ext>
            </a:extLst>
          </p:cNvPr>
          <p:cNvSpPr txBox="1"/>
          <p:nvPr/>
        </p:nvSpPr>
        <p:spPr>
          <a:xfrm>
            <a:off x="10277761" y="5050563"/>
            <a:ext cx="1972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FINISHING LAYER</a:t>
            </a:r>
          </a:p>
          <a:p>
            <a:r>
              <a:rPr lang="en-US" sz="1200" dirty="0"/>
              <a:t>60*120 RAK CERAMIC TILE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1740AEB-43F2-5068-7ABD-13975F929C44}"/>
              </a:ext>
            </a:extLst>
          </p:cNvPr>
          <p:cNvCxnSpPr>
            <a:cxnSpLocks/>
          </p:cNvCxnSpPr>
          <p:nvPr/>
        </p:nvCxnSpPr>
        <p:spPr>
          <a:xfrm>
            <a:off x="1940948" y="5831851"/>
            <a:ext cx="902952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8F90BC-718A-0A02-484E-9BF072CFA2AC}"/>
              </a:ext>
            </a:extLst>
          </p:cNvPr>
          <p:cNvCxnSpPr>
            <a:cxnSpLocks/>
          </p:cNvCxnSpPr>
          <p:nvPr/>
        </p:nvCxnSpPr>
        <p:spPr>
          <a:xfrm>
            <a:off x="2004984" y="4222963"/>
            <a:ext cx="765306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0B165B4-CB64-34FF-1615-919173A864E0}"/>
              </a:ext>
            </a:extLst>
          </p:cNvPr>
          <p:cNvCxnSpPr>
            <a:cxnSpLocks/>
          </p:cNvCxnSpPr>
          <p:nvPr/>
        </p:nvCxnSpPr>
        <p:spPr>
          <a:xfrm>
            <a:off x="2004988" y="4998830"/>
            <a:ext cx="1622131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E7540B1-C124-E188-E4DD-544BBD4CD4E1}"/>
              </a:ext>
            </a:extLst>
          </p:cNvPr>
          <p:cNvSpPr txBox="1"/>
          <p:nvPr/>
        </p:nvSpPr>
        <p:spPr>
          <a:xfrm>
            <a:off x="979303" y="4819729"/>
            <a:ext cx="1304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WALL HANG PUSH BUTTON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E735F84-8D1F-02BE-9819-CFCFD1B1E550}"/>
              </a:ext>
            </a:extLst>
          </p:cNvPr>
          <p:cNvCxnSpPr>
            <a:cxnSpLocks/>
          </p:cNvCxnSpPr>
          <p:nvPr/>
        </p:nvCxnSpPr>
        <p:spPr>
          <a:xfrm>
            <a:off x="6882052" y="5127353"/>
            <a:ext cx="603303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F9C85B6-71AF-AE98-A728-FCBF1023A8F0}"/>
              </a:ext>
            </a:extLst>
          </p:cNvPr>
          <p:cNvSpPr txBox="1"/>
          <p:nvPr/>
        </p:nvSpPr>
        <p:spPr>
          <a:xfrm>
            <a:off x="5599298" y="4988860"/>
            <a:ext cx="1638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FINISHING LAYER MICROCEMENT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952D2FC-BF30-18A7-68D2-7E30D7EB87FC}"/>
              </a:ext>
            </a:extLst>
          </p:cNvPr>
          <p:cNvCxnSpPr>
            <a:cxnSpLocks/>
          </p:cNvCxnSpPr>
          <p:nvPr/>
        </p:nvCxnSpPr>
        <p:spPr>
          <a:xfrm>
            <a:off x="6882044" y="3078818"/>
            <a:ext cx="494116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080DAD8-810B-03C6-D571-3D1591BADA52}"/>
              </a:ext>
            </a:extLst>
          </p:cNvPr>
          <p:cNvSpPr txBox="1"/>
          <p:nvPr/>
        </p:nvSpPr>
        <p:spPr>
          <a:xfrm>
            <a:off x="5616712" y="2940328"/>
            <a:ext cx="13939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STRUCTURE WALL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E1C00EB-E4A8-6208-AA5C-D1FC45D34400}"/>
              </a:ext>
            </a:extLst>
          </p:cNvPr>
          <p:cNvCxnSpPr>
            <a:cxnSpLocks/>
          </p:cNvCxnSpPr>
          <p:nvPr/>
        </p:nvCxnSpPr>
        <p:spPr>
          <a:xfrm flipV="1">
            <a:off x="6864630" y="4084472"/>
            <a:ext cx="597237" cy="260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728107CD-BA69-A475-AD1D-E74D785DA672}"/>
              </a:ext>
            </a:extLst>
          </p:cNvPr>
          <p:cNvSpPr txBox="1"/>
          <p:nvPr/>
        </p:nvSpPr>
        <p:spPr>
          <a:xfrm>
            <a:off x="5599298" y="3940392"/>
            <a:ext cx="1638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SUBSTRATE LAYER CEMENT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728F11C-3509-508F-01E2-95A1E38A6FEC}"/>
              </a:ext>
            </a:extLst>
          </p:cNvPr>
          <p:cNvCxnSpPr>
            <a:cxnSpLocks/>
          </p:cNvCxnSpPr>
          <p:nvPr/>
        </p:nvCxnSpPr>
        <p:spPr>
          <a:xfrm>
            <a:off x="9571218" y="5219684"/>
            <a:ext cx="658756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47DA7F9-7E4C-74B7-2BEA-ED476D4E9EAD}"/>
              </a:ext>
            </a:extLst>
          </p:cNvPr>
          <p:cNvCxnSpPr>
            <a:cxnSpLocks/>
          </p:cNvCxnSpPr>
          <p:nvPr/>
        </p:nvCxnSpPr>
        <p:spPr>
          <a:xfrm>
            <a:off x="9529831" y="6493441"/>
            <a:ext cx="70014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E930D7A-3401-564C-D058-7AEFDE7F3F1E}"/>
              </a:ext>
            </a:extLst>
          </p:cNvPr>
          <p:cNvSpPr txBox="1"/>
          <p:nvPr/>
        </p:nvSpPr>
        <p:spPr>
          <a:xfrm>
            <a:off x="10258043" y="6335818"/>
            <a:ext cx="1638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SUBSTRATE LAYER CEMENT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A2F9E51-59F1-5F82-543E-F3AAEB964E12}"/>
              </a:ext>
            </a:extLst>
          </p:cNvPr>
          <p:cNvSpPr txBox="1"/>
          <p:nvPr/>
        </p:nvSpPr>
        <p:spPr>
          <a:xfrm>
            <a:off x="10125592" y="3102468"/>
            <a:ext cx="1638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STRUCTURE WALL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6723EE7-3E38-A243-C2D4-7520AE733576}"/>
              </a:ext>
            </a:extLst>
          </p:cNvPr>
          <p:cNvCxnSpPr>
            <a:cxnSpLocks/>
          </p:cNvCxnSpPr>
          <p:nvPr/>
        </p:nvCxnSpPr>
        <p:spPr>
          <a:xfrm>
            <a:off x="9805856" y="3240959"/>
            <a:ext cx="293611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3E98987-B667-D3A7-E51A-5CBDC1211525}"/>
              </a:ext>
            </a:extLst>
          </p:cNvPr>
          <p:cNvCxnSpPr>
            <a:cxnSpLocks/>
          </p:cNvCxnSpPr>
          <p:nvPr/>
        </p:nvCxnSpPr>
        <p:spPr>
          <a:xfrm>
            <a:off x="6875985" y="6313303"/>
            <a:ext cx="603303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388FC283-E833-CE10-2F25-879ED44759EB}"/>
              </a:ext>
            </a:extLst>
          </p:cNvPr>
          <p:cNvSpPr txBox="1"/>
          <p:nvPr/>
        </p:nvSpPr>
        <p:spPr>
          <a:xfrm>
            <a:off x="5593232" y="6174812"/>
            <a:ext cx="1638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FINISHING LAYER MICROCEMENT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5E35FF6-42BE-19A3-B1CF-57B669A75033}"/>
              </a:ext>
            </a:extLst>
          </p:cNvPr>
          <p:cNvCxnSpPr>
            <a:cxnSpLocks/>
          </p:cNvCxnSpPr>
          <p:nvPr/>
        </p:nvCxnSpPr>
        <p:spPr>
          <a:xfrm flipV="1">
            <a:off x="7638541" y="6576852"/>
            <a:ext cx="0" cy="561453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A010302-797A-FE35-6A91-55B3ABC74772}"/>
              </a:ext>
            </a:extLst>
          </p:cNvPr>
          <p:cNvSpPr txBox="1"/>
          <p:nvPr/>
        </p:nvSpPr>
        <p:spPr>
          <a:xfrm>
            <a:off x="6409453" y="7138310"/>
            <a:ext cx="1638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INSULATION LAYER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B6BF88F-9805-EA36-C357-6205FA56996F}"/>
              </a:ext>
            </a:extLst>
          </p:cNvPr>
          <p:cNvCxnSpPr>
            <a:cxnSpLocks/>
          </p:cNvCxnSpPr>
          <p:nvPr/>
        </p:nvCxnSpPr>
        <p:spPr>
          <a:xfrm flipH="1" flipV="1">
            <a:off x="8037943" y="6686698"/>
            <a:ext cx="7064" cy="728606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07C88BA-0EF5-5BD9-500A-EAE6FDDB7BB2}"/>
              </a:ext>
            </a:extLst>
          </p:cNvPr>
          <p:cNvSpPr txBox="1"/>
          <p:nvPr/>
        </p:nvSpPr>
        <p:spPr>
          <a:xfrm>
            <a:off x="7479285" y="7457298"/>
            <a:ext cx="1638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CONCRETE LAYER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9F88603-960A-23D0-B422-514FE99401FD}"/>
              </a:ext>
            </a:extLst>
          </p:cNvPr>
          <p:cNvCxnSpPr>
            <a:cxnSpLocks/>
          </p:cNvCxnSpPr>
          <p:nvPr/>
        </p:nvCxnSpPr>
        <p:spPr>
          <a:xfrm>
            <a:off x="8751794" y="6299742"/>
            <a:ext cx="147818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3410C899-1037-06A0-48FE-A9EE8B391D75}"/>
              </a:ext>
            </a:extLst>
          </p:cNvPr>
          <p:cNvSpPr txBox="1"/>
          <p:nvPr/>
        </p:nvSpPr>
        <p:spPr>
          <a:xfrm>
            <a:off x="10258043" y="5926967"/>
            <a:ext cx="1638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FINISHING LAYER MICROCEMENT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AA87722-DA77-019E-BDCC-226A14CD34CF}"/>
              </a:ext>
            </a:extLst>
          </p:cNvPr>
          <p:cNvCxnSpPr>
            <a:cxnSpLocks/>
          </p:cNvCxnSpPr>
          <p:nvPr/>
        </p:nvCxnSpPr>
        <p:spPr>
          <a:xfrm flipV="1">
            <a:off x="8751788" y="2367221"/>
            <a:ext cx="0" cy="64174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0CD97519-AA5A-AD92-932C-1F1C02EB1DAA}"/>
              </a:ext>
            </a:extLst>
          </p:cNvPr>
          <p:cNvSpPr txBox="1"/>
          <p:nvPr/>
        </p:nvSpPr>
        <p:spPr>
          <a:xfrm>
            <a:off x="8126263" y="2042116"/>
            <a:ext cx="1638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CONCRETE LAYER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98827AC-C656-B04E-4349-F0E49B08C91F}"/>
              </a:ext>
            </a:extLst>
          </p:cNvPr>
          <p:cNvCxnSpPr/>
          <p:nvPr/>
        </p:nvCxnSpPr>
        <p:spPr>
          <a:xfrm>
            <a:off x="4060197" y="5658230"/>
            <a:ext cx="0" cy="8111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C76544B1-8865-E306-436B-CAEE5C59243D}"/>
              </a:ext>
            </a:extLst>
          </p:cNvPr>
          <p:cNvSpPr txBox="1"/>
          <p:nvPr/>
        </p:nvSpPr>
        <p:spPr>
          <a:xfrm rot="16200000">
            <a:off x="3461103" y="5923569"/>
            <a:ext cx="845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MAX 55 CM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93D9B27-0FE3-FBF2-68A9-33B40F78EF66}"/>
              </a:ext>
            </a:extLst>
          </p:cNvPr>
          <p:cNvCxnSpPr>
            <a:cxnSpLocks/>
          </p:cNvCxnSpPr>
          <p:nvPr/>
        </p:nvCxnSpPr>
        <p:spPr>
          <a:xfrm>
            <a:off x="3559550" y="4920784"/>
            <a:ext cx="0" cy="15485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953C66CC-11D7-0855-5041-898C21366540}"/>
              </a:ext>
            </a:extLst>
          </p:cNvPr>
          <p:cNvSpPr txBox="1"/>
          <p:nvPr/>
        </p:nvSpPr>
        <p:spPr>
          <a:xfrm rot="16200000">
            <a:off x="3014795" y="5477221"/>
            <a:ext cx="845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100 CM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6393E22-7364-3BD8-1C82-A9AD9FDB40A0}"/>
              </a:ext>
            </a:extLst>
          </p:cNvPr>
          <p:cNvSpPr/>
          <p:nvPr/>
        </p:nvSpPr>
        <p:spPr>
          <a:xfrm>
            <a:off x="2723402" y="2867029"/>
            <a:ext cx="2176420" cy="457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562582AF-60F3-85B9-F797-203E47145F5F}"/>
              </a:ext>
            </a:extLst>
          </p:cNvPr>
          <p:cNvCxnSpPr>
            <a:cxnSpLocks/>
          </p:cNvCxnSpPr>
          <p:nvPr/>
        </p:nvCxnSpPr>
        <p:spPr>
          <a:xfrm>
            <a:off x="2723402" y="2863511"/>
            <a:ext cx="2176420" cy="255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16B46F1-8803-73D9-37F0-611764E67EF0}"/>
              </a:ext>
            </a:extLst>
          </p:cNvPr>
          <p:cNvCxnSpPr/>
          <p:nvPr/>
        </p:nvCxnSpPr>
        <p:spPr>
          <a:xfrm>
            <a:off x="3116639" y="2543069"/>
            <a:ext cx="0" cy="32044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D7C2C1D7-E89A-3F05-955B-9C26F43D5540}"/>
              </a:ext>
            </a:extLst>
          </p:cNvPr>
          <p:cNvCxnSpPr/>
          <p:nvPr/>
        </p:nvCxnSpPr>
        <p:spPr>
          <a:xfrm>
            <a:off x="4359709" y="2543069"/>
            <a:ext cx="0" cy="32044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0FBC89DA-1C7F-A33D-D6D5-3A7AC1891297}"/>
              </a:ext>
            </a:extLst>
          </p:cNvPr>
          <p:cNvCxnSpPr>
            <a:cxnSpLocks/>
          </p:cNvCxnSpPr>
          <p:nvPr/>
        </p:nvCxnSpPr>
        <p:spPr>
          <a:xfrm>
            <a:off x="2723402" y="2857912"/>
            <a:ext cx="217642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F2C6B10B-902A-A69E-7FE3-0A397BEFC59E}"/>
              </a:ext>
            </a:extLst>
          </p:cNvPr>
          <p:cNvCxnSpPr>
            <a:cxnSpLocks/>
          </p:cNvCxnSpPr>
          <p:nvPr/>
        </p:nvCxnSpPr>
        <p:spPr>
          <a:xfrm flipH="1" flipV="1">
            <a:off x="8939181" y="6813624"/>
            <a:ext cx="10368" cy="854977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05AEA54B-C7C8-AFE3-E758-C8CA2BFA8C5D}"/>
              </a:ext>
            </a:extLst>
          </p:cNvPr>
          <p:cNvSpPr txBox="1"/>
          <p:nvPr/>
        </p:nvSpPr>
        <p:spPr>
          <a:xfrm>
            <a:off x="8397570" y="7715864"/>
            <a:ext cx="1638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STRUCTURAL CEILING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9BBB1-8519-17F2-6CF5-2655202E8E19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1361467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72F0F3-40D9-AFC8-3EB6-C7BA38E3B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2725" y="1517187"/>
            <a:ext cx="4431561" cy="685799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4EDE086-ABCC-1ECB-A4C2-3D0A8378B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t="16823" r="36506" b="15950"/>
          <a:stretch/>
        </p:blipFill>
        <p:spPr>
          <a:xfrm>
            <a:off x="9702760" y="6645045"/>
            <a:ext cx="1077231" cy="105972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8258E-8267-D68F-1BD2-DED4CCD9D0C1}"/>
              </a:ext>
            </a:extLst>
          </p:cNvPr>
          <p:cNvCxnSpPr>
            <a:cxnSpLocks/>
          </p:cNvCxnSpPr>
          <p:nvPr/>
        </p:nvCxnSpPr>
        <p:spPr>
          <a:xfrm>
            <a:off x="724126" y="1239386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C4B9F54-A275-64CD-CA42-36C3802F476D}"/>
              </a:ext>
            </a:extLst>
          </p:cNvPr>
          <p:cNvSpPr txBox="1"/>
          <p:nvPr/>
        </p:nvSpPr>
        <p:spPr>
          <a:xfrm>
            <a:off x="635464" y="759255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FURNITURE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15E368-AC73-78A8-D61C-985D0E33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r="8325"/>
          <a:stretch/>
        </p:blipFill>
        <p:spPr>
          <a:xfrm>
            <a:off x="8279017" y="1918592"/>
            <a:ext cx="1269807" cy="93812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C8CFD42-1205-EA0E-D299-B07CD80F1DD2}"/>
              </a:ext>
            </a:extLst>
          </p:cNvPr>
          <p:cNvSpPr/>
          <p:nvPr/>
        </p:nvSpPr>
        <p:spPr>
          <a:xfrm>
            <a:off x="7839084" y="4181479"/>
            <a:ext cx="333375" cy="34290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D8648F0-6466-1CD7-F5E2-E8D790850F40}"/>
              </a:ext>
            </a:extLst>
          </p:cNvPr>
          <p:cNvSpPr/>
          <p:nvPr/>
        </p:nvSpPr>
        <p:spPr>
          <a:xfrm>
            <a:off x="8167698" y="1756431"/>
            <a:ext cx="1412083" cy="132069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E0FACB-330A-4CFD-44E8-FE1266B1D6CC}"/>
              </a:ext>
            </a:extLst>
          </p:cNvPr>
          <p:cNvCxnSpPr>
            <a:cxnSpLocks/>
            <a:endCxn id="16" idx="4"/>
          </p:cNvCxnSpPr>
          <p:nvPr/>
        </p:nvCxnSpPr>
        <p:spPr>
          <a:xfrm flipV="1">
            <a:off x="8042328" y="3077121"/>
            <a:ext cx="831404" cy="1104354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E26C294-6220-3948-E1B3-68B322D1B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t="26448" r="13096" b="14672"/>
          <a:stretch/>
        </p:blipFill>
        <p:spPr>
          <a:xfrm>
            <a:off x="3435174" y="1780820"/>
            <a:ext cx="1788622" cy="77657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C56CD58-E0CA-129C-179A-5EEFF9406EB0}"/>
              </a:ext>
            </a:extLst>
          </p:cNvPr>
          <p:cNvSpPr/>
          <p:nvPr/>
        </p:nvSpPr>
        <p:spPr>
          <a:xfrm>
            <a:off x="3334332" y="1669806"/>
            <a:ext cx="2104243" cy="102928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97D3C5-C835-5C0A-D444-28971E7079C1}"/>
              </a:ext>
            </a:extLst>
          </p:cNvPr>
          <p:cNvSpPr/>
          <p:nvPr/>
        </p:nvSpPr>
        <p:spPr>
          <a:xfrm>
            <a:off x="3645977" y="2933702"/>
            <a:ext cx="540264" cy="46104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3C7C4F-EF01-8EF3-A46A-4612E9F7D4F5}"/>
              </a:ext>
            </a:extLst>
          </p:cNvPr>
          <p:cNvCxnSpPr>
            <a:cxnSpLocks/>
            <a:stCxn id="23" idx="4"/>
          </p:cNvCxnSpPr>
          <p:nvPr/>
        </p:nvCxnSpPr>
        <p:spPr>
          <a:xfrm flipH="1">
            <a:off x="3916110" y="2699098"/>
            <a:ext cx="470340" cy="233985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4A1F8D5-D65C-60AD-3D67-DFE236F80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4" y="4584091"/>
            <a:ext cx="1549535" cy="1206785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CC29AD8-74BC-37CB-0821-86F41EC11F78}"/>
              </a:ext>
            </a:extLst>
          </p:cNvPr>
          <p:cNvSpPr/>
          <p:nvPr/>
        </p:nvSpPr>
        <p:spPr>
          <a:xfrm>
            <a:off x="877340" y="4391429"/>
            <a:ext cx="1788623" cy="158924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6899590-CCEF-B920-2315-DE14102C54ED}"/>
              </a:ext>
            </a:extLst>
          </p:cNvPr>
          <p:cNvCxnSpPr>
            <a:cxnSpLocks/>
            <a:stCxn id="31" idx="6"/>
            <a:endCxn id="34" idx="3"/>
          </p:cNvCxnSpPr>
          <p:nvPr/>
        </p:nvCxnSpPr>
        <p:spPr>
          <a:xfrm flipV="1">
            <a:off x="2665965" y="4431956"/>
            <a:ext cx="2201674" cy="754103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499C2CA-6F77-F77C-612F-66A5AB20F7E2}"/>
              </a:ext>
            </a:extLst>
          </p:cNvPr>
          <p:cNvSpPr/>
          <p:nvPr/>
        </p:nvSpPr>
        <p:spPr>
          <a:xfrm>
            <a:off x="4818822" y="4139267"/>
            <a:ext cx="333375" cy="34290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277C12B-13A9-E35B-A0B1-FA4116C45D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0108" r="8156" b="5077"/>
          <a:stretch/>
        </p:blipFill>
        <p:spPr>
          <a:xfrm>
            <a:off x="2516313" y="6684176"/>
            <a:ext cx="1093898" cy="846948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947739E-9165-DF08-A68F-AABB3785F584}"/>
              </a:ext>
            </a:extLst>
          </p:cNvPr>
          <p:cNvSpPr/>
          <p:nvPr/>
        </p:nvSpPr>
        <p:spPr>
          <a:xfrm>
            <a:off x="2392594" y="6411801"/>
            <a:ext cx="1265249" cy="121339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BAF3A8-ACD5-6164-4382-0A7328B57022}"/>
              </a:ext>
            </a:extLst>
          </p:cNvPr>
          <p:cNvCxnSpPr>
            <a:cxnSpLocks/>
            <a:stCxn id="39" idx="0"/>
            <a:endCxn id="43" idx="5"/>
          </p:cNvCxnSpPr>
          <p:nvPr/>
        </p:nvCxnSpPr>
        <p:spPr>
          <a:xfrm flipV="1">
            <a:off x="3025213" y="5759232"/>
            <a:ext cx="1840252" cy="652562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15A174C-52DC-8A43-A030-592544A0AD6E}"/>
              </a:ext>
            </a:extLst>
          </p:cNvPr>
          <p:cNvSpPr/>
          <p:nvPr/>
        </p:nvSpPr>
        <p:spPr>
          <a:xfrm>
            <a:off x="4771191" y="5574809"/>
            <a:ext cx="110450" cy="216066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902A19C-6C0B-F1B9-FCEF-0CEA5B893D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60" y="6478218"/>
            <a:ext cx="1371600" cy="1371600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B313D6BD-B62F-1C97-CE22-70A67080E783}"/>
              </a:ext>
            </a:extLst>
          </p:cNvPr>
          <p:cNvSpPr/>
          <p:nvPr/>
        </p:nvSpPr>
        <p:spPr>
          <a:xfrm>
            <a:off x="3799601" y="6422630"/>
            <a:ext cx="1620087" cy="142718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A238F09-320A-372E-2F6B-5E72C07C4570}"/>
              </a:ext>
            </a:extLst>
          </p:cNvPr>
          <p:cNvSpPr/>
          <p:nvPr/>
        </p:nvSpPr>
        <p:spPr>
          <a:xfrm>
            <a:off x="5448305" y="5574810"/>
            <a:ext cx="284913" cy="287314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B1AFC50-F6C0-280C-3929-6477FD735153}"/>
              </a:ext>
            </a:extLst>
          </p:cNvPr>
          <p:cNvCxnSpPr>
            <a:cxnSpLocks/>
            <a:stCxn id="45" idx="0"/>
            <a:endCxn id="47" idx="3"/>
          </p:cNvCxnSpPr>
          <p:nvPr/>
        </p:nvCxnSpPr>
        <p:spPr>
          <a:xfrm flipV="1">
            <a:off x="4610065" y="5820052"/>
            <a:ext cx="879969" cy="658169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E83C8528-0CDC-F058-7889-BD461F65FB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2"/>
          <a:stretch/>
        </p:blipFill>
        <p:spPr>
          <a:xfrm>
            <a:off x="1065071" y="2422334"/>
            <a:ext cx="1724990" cy="1541945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B42D80A7-78DF-3233-1737-F9B9BE4FDA30}"/>
              </a:ext>
            </a:extLst>
          </p:cNvPr>
          <p:cNvSpPr/>
          <p:nvPr/>
        </p:nvSpPr>
        <p:spPr>
          <a:xfrm>
            <a:off x="802681" y="2202719"/>
            <a:ext cx="2201672" cy="206470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D2E4FB-AF40-E984-2DB9-D91B62A54A76}"/>
              </a:ext>
            </a:extLst>
          </p:cNvPr>
          <p:cNvCxnSpPr>
            <a:cxnSpLocks/>
            <a:stCxn id="55" idx="6"/>
            <a:endCxn id="59" idx="2"/>
          </p:cNvCxnSpPr>
          <p:nvPr/>
        </p:nvCxnSpPr>
        <p:spPr>
          <a:xfrm>
            <a:off x="3004355" y="3235070"/>
            <a:ext cx="1224950" cy="470554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18359652-918C-09D8-A5C8-A38979807E66}"/>
              </a:ext>
            </a:extLst>
          </p:cNvPr>
          <p:cNvSpPr/>
          <p:nvPr/>
        </p:nvSpPr>
        <p:spPr>
          <a:xfrm>
            <a:off x="4229303" y="3475104"/>
            <a:ext cx="540264" cy="46104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E15831D-601F-BB85-6726-CF0D208BD0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24931" r="4297" b="22983"/>
          <a:stretch/>
        </p:blipFill>
        <p:spPr>
          <a:xfrm>
            <a:off x="10300924" y="3532400"/>
            <a:ext cx="1851266" cy="799798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ADFEA9BC-BBEA-A024-1F82-6B2845798B5D}"/>
              </a:ext>
            </a:extLst>
          </p:cNvPr>
          <p:cNvSpPr/>
          <p:nvPr/>
        </p:nvSpPr>
        <p:spPr>
          <a:xfrm>
            <a:off x="10206279" y="3134518"/>
            <a:ext cx="2006852" cy="1525658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9E42EDF-AAD9-7952-40CC-C265A04B7819}"/>
              </a:ext>
            </a:extLst>
          </p:cNvPr>
          <p:cNvSpPr/>
          <p:nvPr/>
        </p:nvSpPr>
        <p:spPr>
          <a:xfrm>
            <a:off x="8782055" y="4584088"/>
            <a:ext cx="590549" cy="3963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3366CC7-B81F-9AEE-1F3F-F77D25ECFF6E}"/>
              </a:ext>
            </a:extLst>
          </p:cNvPr>
          <p:cNvCxnSpPr>
            <a:cxnSpLocks/>
            <a:stCxn id="69" idx="6"/>
            <a:endCxn id="68" idx="4"/>
          </p:cNvCxnSpPr>
          <p:nvPr/>
        </p:nvCxnSpPr>
        <p:spPr>
          <a:xfrm flipV="1">
            <a:off x="9372601" y="4660174"/>
            <a:ext cx="1837100" cy="122097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7125B73B-62A0-495B-8CE1-B480EB1424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8" r="20183"/>
          <a:stretch/>
        </p:blipFill>
        <p:spPr>
          <a:xfrm>
            <a:off x="566851" y="6431366"/>
            <a:ext cx="1496613" cy="1208715"/>
          </a:xfrm>
          <a:prstGeom prst="rect">
            <a:avLst/>
          </a:prstGeom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id="{B087FE04-1092-337C-E2DC-50A2011743CC}"/>
              </a:ext>
            </a:extLst>
          </p:cNvPr>
          <p:cNvSpPr/>
          <p:nvPr/>
        </p:nvSpPr>
        <p:spPr>
          <a:xfrm>
            <a:off x="566846" y="6153192"/>
            <a:ext cx="1573984" cy="149194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5BD15A4-4719-3199-BDBD-26C84B206390}"/>
              </a:ext>
            </a:extLst>
          </p:cNvPr>
          <p:cNvSpPr/>
          <p:nvPr/>
        </p:nvSpPr>
        <p:spPr>
          <a:xfrm>
            <a:off x="4642134" y="5196028"/>
            <a:ext cx="143713" cy="63120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06EC705-FC00-C790-EA76-F3A8653C810F}"/>
              </a:ext>
            </a:extLst>
          </p:cNvPr>
          <p:cNvCxnSpPr>
            <a:cxnSpLocks/>
            <a:stCxn id="77" idx="7"/>
            <a:endCxn id="78" idx="2"/>
          </p:cNvCxnSpPr>
          <p:nvPr/>
        </p:nvCxnSpPr>
        <p:spPr>
          <a:xfrm flipV="1">
            <a:off x="1910324" y="5511630"/>
            <a:ext cx="2731806" cy="860061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709FEFE5-1C6D-0EE5-69D8-CA4BCE218E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t="5902" r="8503" b="8114"/>
          <a:stretch/>
        </p:blipFill>
        <p:spPr>
          <a:xfrm>
            <a:off x="5722685" y="6658489"/>
            <a:ext cx="1187295" cy="942262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CB59EFF-6DE9-54C3-D89E-E0D546E47C78}"/>
              </a:ext>
            </a:extLst>
          </p:cNvPr>
          <p:cNvSpPr/>
          <p:nvPr/>
        </p:nvSpPr>
        <p:spPr>
          <a:xfrm>
            <a:off x="5596713" y="6404372"/>
            <a:ext cx="1470711" cy="13454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13278C7-FCF6-F69F-1873-7112957A1ABF}"/>
              </a:ext>
            </a:extLst>
          </p:cNvPr>
          <p:cNvSpPr/>
          <p:nvPr/>
        </p:nvSpPr>
        <p:spPr>
          <a:xfrm>
            <a:off x="6807748" y="5354518"/>
            <a:ext cx="481508" cy="44058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C1A9A44-5AD3-0102-A194-A7B3CE271A61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6332065" y="5574814"/>
            <a:ext cx="475684" cy="829557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C5D3A583-DB88-DA75-9359-F7B1AAC2AF4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37418"/>
          <a:stretch/>
        </p:blipFill>
        <p:spPr>
          <a:xfrm>
            <a:off x="11036913" y="5057776"/>
            <a:ext cx="796309" cy="1600710"/>
          </a:xfrm>
          <a:prstGeom prst="rect">
            <a:avLst/>
          </a:prstGeom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id="{E324F8C0-CC09-0531-2EA3-6BA3A3B5840C}"/>
              </a:ext>
            </a:extLst>
          </p:cNvPr>
          <p:cNvSpPr/>
          <p:nvPr/>
        </p:nvSpPr>
        <p:spPr>
          <a:xfrm>
            <a:off x="10810880" y="4980451"/>
            <a:ext cx="1113386" cy="172186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2525D48-CA26-7994-DB9C-005A2413F815}"/>
              </a:ext>
            </a:extLst>
          </p:cNvPr>
          <p:cNvCxnSpPr>
            <a:cxnSpLocks/>
          </p:cNvCxnSpPr>
          <p:nvPr/>
        </p:nvCxnSpPr>
        <p:spPr>
          <a:xfrm flipH="1">
            <a:off x="10117339" y="5681208"/>
            <a:ext cx="711396" cy="331359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17D4BFAA-01AC-2BB0-F1EF-8E4800BCAACB}"/>
              </a:ext>
            </a:extLst>
          </p:cNvPr>
          <p:cNvSpPr/>
          <p:nvPr/>
        </p:nvSpPr>
        <p:spPr>
          <a:xfrm rot="5400000">
            <a:off x="9878532" y="5690694"/>
            <a:ext cx="143713" cy="63120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86301A1-C1CB-B0B3-4F2E-C8CB5F1C8DE6}"/>
              </a:ext>
            </a:extLst>
          </p:cNvPr>
          <p:cNvSpPr/>
          <p:nvPr/>
        </p:nvSpPr>
        <p:spPr>
          <a:xfrm>
            <a:off x="9524572" y="6458195"/>
            <a:ext cx="1428496" cy="143164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3CF57FF-6C24-7D55-CDA6-C436D714488D}"/>
              </a:ext>
            </a:extLst>
          </p:cNvPr>
          <p:cNvCxnSpPr>
            <a:cxnSpLocks/>
            <a:stCxn id="103" idx="4"/>
          </p:cNvCxnSpPr>
          <p:nvPr/>
        </p:nvCxnSpPr>
        <p:spPr>
          <a:xfrm>
            <a:off x="7672396" y="5143510"/>
            <a:ext cx="2557331" cy="1343915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2A48F53D-D7E5-BFEE-CF61-285B8186B017}"/>
              </a:ext>
            </a:extLst>
          </p:cNvPr>
          <p:cNvSpPr/>
          <p:nvPr/>
        </p:nvSpPr>
        <p:spPr>
          <a:xfrm>
            <a:off x="7505709" y="4800603"/>
            <a:ext cx="333375" cy="34290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2DF7B113-01D4-B259-CAB3-E9B01CFC4B3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r="25002"/>
          <a:stretch/>
        </p:blipFill>
        <p:spPr>
          <a:xfrm>
            <a:off x="6366156" y="1707098"/>
            <a:ext cx="1139660" cy="1345499"/>
          </a:xfrm>
          <a:prstGeom prst="rect">
            <a:avLst/>
          </a:prstGeom>
        </p:spPr>
      </p:pic>
      <p:sp>
        <p:nvSpPr>
          <p:cNvPr id="122" name="Oval 121">
            <a:extLst>
              <a:ext uri="{FF2B5EF4-FFF2-40B4-BE49-F238E27FC236}">
                <a16:creationId xmlns:a16="http://schemas.microsoft.com/office/drawing/2014/main" id="{08DB484C-793C-CF21-D70C-3E385293B3D7}"/>
              </a:ext>
            </a:extLst>
          </p:cNvPr>
          <p:cNvSpPr/>
          <p:nvPr/>
        </p:nvSpPr>
        <p:spPr>
          <a:xfrm>
            <a:off x="6097907" y="1616839"/>
            <a:ext cx="1550668" cy="145537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AC46E3B-D8AC-81DA-DD5B-97BE84D7D674}"/>
              </a:ext>
            </a:extLst>
          </p:cNvPr>
          <p:cNvSpPr/>
          <p:nvPr/>
        </p:nvSpPr>
        <p:spPr>
          <a:xfrm>
            <a:off x="5516369" y="3072213"/>
            <a:ext cx="265315" cy="287314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6B26A16-A3EC-BB6D-8A09-18B85B7ADE37}"/>
              </a:ext>
            </a:extLst>
          </p:cNvPr>
          <p:cNvCxnSpPr>
            <a:cxnSpLocks/>
            <a:stCxn id="123" idx="7"/>
            <a:endCxn id="122" idx="2"/>
          </p:cNvCxnSpPr>
          <p:nvPr/>
        </p:nvCxnSpPr>
        <p:spPr>
          <a:xfrm flipV="1">
            <a:off x="5742825" y="2344532"/>
            <a:ext cx="355086" cy="769761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127">
            <a:extLst>
              <a:ext uri="{FF2B5EF4-FFF2-40B4-BE49-F238E27FC236}">
                <a16:creationId xmlns:a16="http://schemas.microsoft.com/office/drawing/2014/main" id="{7D65200B-E485-4582-2616-D1732271B7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750" y="1918590"/>
            <a:ext cx="1535806" cy="907241"/>
          </a:xfrm>
          <a:prstGeom prst="rect">
            <a:avLst/>
          </a:prstGeom>
        </p:spPr>
      </p:pic>
      <p:sp>
        <p:nvSpPr>
          <p:cNvPr id="132" name="Oval 131">
            <a:extLst>
              <a:ext uri="{FF2B5EF4-FFF2-40B4-BE49-F238E27FC236}">
                <a16:creationId xmlns:a16="http://schemas.microsoft.com/office/drawing/2014/main" id="{32EA85BD-5D44-E4ED-4E5B-079CA682344B}"/>
              </a:ext>
            </a:extLst>
          </p:cNvPr>
          <p:cNvSpPr/>
          <p:nvPr/>
        </p:nvSpPr>
        <p:spPr>
          <a:xfrm>
            <a:off x="9936218" y="1645616"/>
            <a:ext cx="1837100" cy="125327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15D053F-1647-41E1-C810-6EB564444D80}"/>
              </a:ext>
            </a:extLst>
          </p:cNvPr>
          <p:cNvSpPr/>
          <p:nvPr/>
        </p:nvSpPr>
        <p:spPr>
          <a:xfrm rot="3643921">
            <a:off x="9008353" y="4259679"/>
            <a:ext cx="983086" cy="46580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A18152F-2C74-105D-2C68-C15A0CAE1EC2}"/>
              </a:ext>
            </a:extLst>
          </p:cNvPr>
          <p:cNvCxnSpPr>
            <a:cxnSpLocks/>
            <a:stCxn id="133" idx="0"/>
            <a:endCxn id="132" idx="2"/>
          </p:cNvCxnSpPr>
          <p:nvPr/>
        </p:nvCxnSpPr>
        <p:spPr>
          <a:xfrm flipV="1">
            <a:off x="9703069" y="2272257"/>
            <a:ext cx="233155" cy="2106453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D9CA3D4-2F4C-A953-8CBE-DBE1B7F23AF6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2497283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2506B4-FCEC-C9B2-027F-2DA297702E58}"/>
              </a:ext>
            </a:extLst>
          </p:cNvPr>
          <p:cNvCxnSpPr>
            <a:cxnSpLocks/>
          </p:cNvCxnSpPr>
          <p:nvPr/>
        </p:nvCxnSpPr>
        <p:spPr>
          <a:xfrm>
            <a:off x="788597" y="1360763"/>
            <a:ext cx="2210790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61CB06-1BD4-3C2E-F57E-77F711227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655157"/>
              </p:ext>
            </p:extLst>
          </p:nvPr>
        </p:nvGraphicFramePr>
        <p:xfrm>
          <a:off x="2999387" y="2361762"/>
          <a:ext cx="6802832" cy="50462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877">
                  <a:extLst>
                    <a:ext uri="{9D8B030D-6E8A-4147-A177-3AD203B41FA5}">
                      <a16:colId xmlns:a16="http://schemas.microsoft.com/office/drawing/2014/main" val="2617161463"/>
                    </a:ext>
                  </a:extLst>
                </a:gridCol>
                <a:gridCol w="1570605">
                  <a:extLst>
                    <a:ext uri="{9D8B030D-6E8A-4147-A177-3AD203B41FA5}">
                      <a16:colId xmlns:a16="http://schemas.microsoft.com/office/drawing/2014/main" val="1362240309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31760593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191064234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121618646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1621305850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MODEL AND DIMENTION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NUMBER OF SEAT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TOTAL SAET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809880"/>
                  </a:ext>
                </a:extLst>
              </a:tr>
              <a:tr h="450017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COVER: FABRIC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574576"/>
                  </a:ext>
                </a:extLst>
              </a:tr>
              <a:tr h="526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INTERNAT PADDING: FOAM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64008"/>
                  </a:ext>
                </a:extLst>
              </a:tr>
              <a:tr h="4857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FRAME: METAL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41904017"/>
                  </a:ext>
                </a:extLst>
              </a:tr>
              <a:tr h="501015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2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BLACK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 : LEATHER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25112"/>
                  </a:ext>
                </a:extLst>
              </a:tr>
              <a:tr h="526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INTERNAT PADDING: FOAM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504990"/>
                  </a:ext>
                </a:extLst>
              </a:tr>
              <a:tr h="526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FRAME: METAL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90877327"/>
                  </a:ext>
                </a:extLst>
              </a:tr>
              <a:tr h="392430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3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BLACK METAL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 : 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846839"/>
                  </a:ext>
                </a:extLst>
              </a:tr>
              <a:tr h="528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INTERNAT PADDING: 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883548"/>
                  </a:ext>
                </a:extLst>
              </a:tr>
              <a:tr h="528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FRAME: 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960556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1071E0E-07AA-D116-C7BC-7A5907FD109E}"/>
              </a:ext>
            </a:extLst>
          </p:cNvPr>
          <p:cNvSpPr txBox="1"/>
          <p:nvPr/>
        </p:nvSpPr>
        <p:spPr>
          <a:xfrm>
            <a:off x="673115" y="880632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FURNITURE LIST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4B929-794B-E82E-41D7-B381C2658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t="16823" r="36506" b="15950"/>
          <a:stretch/>
        </p:blipFill>
        <p:spPr>
          <a:xfrm>
            <a:off x="3800761" y="3145092"/>
            <a:ext cx="937070" cy="9218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D7B8F2-013D-D852-B45F-BBE8D1665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8" t="26448" r="13096" b="14672"/>
          <a:stretch/>
        </p:blipFill>
        <p:spPr>
          <a:xfrm>
            <a:off x="3693960" y="4648858"/>
            <a:ext cx="1198369" cy="10409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F6901B4-7039-ADA2-63E6-F6C0B6E4C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r="8325"/>
          <a:stretch/>
        </p:blipFill>
        <p:spPr>
          <a:xfrm>
            <a:off x="3693962" y="6220925"/>
            <a:ext cx="1269807" cy="9381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5BE6B6-0261-8AF9-D17E-158E6B92B7CB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2453064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DC305-DFD6-FE97-4B37-F829E4C0F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t="5902" r="8503" b="8114"/>
          <a:stretch/>
        </p:blipFill>
        <p:spPr>
          <a:xfrm>
            <a:off x="3625684" y="3134883"/>
            <a:ext cx="1187295" cy="9422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2506B4-FCEC-C9B2-027F-2DA297702E58}"/>
              </a:ext>
            </a:extLst>
          </p:cNvPr>
          <p:cNvCxnSpPr>
            <a:cxnSpLocks/>
          </p:cNvCxnSpPr>
          <p:nvPr/>
        </p:nvCxnSpPr>
        <p:spPr>
          <a:xfrm>
            <a:off x="788597" y="1428166"/>
            <a:ext cx="2026904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61CB06-1BD4-3C2E-F57E-77F711227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631995"/>
              </p:ext>
            </p:extLst>
          </p:nvPr>
        </p:nvGraphicFramePr>
        <p:xfrm>
          <a:off x="2999387" y="2361762"/>
          <a:ext cx="6802832" cy="50462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877">
                  <a:extLst>
                    <a:ext uri="{9D8B030D-6E8A-4147-A177-3AD203B41FA5}">
                      <a16:colId xmlns:a16="http://schemas.microsoft.com/office/drawing/2014/main" val="2617161463"/>
                    </a:ext>
                  </a:extLst>
                </a:gridCol>
                <a:gridCol w="1570605">
                  <a:extLst>
                    <a:ext uri="{9D8B030D-6E8A-4147-A177-3AD203B41FA5}">
                      <a16:colId xmlns:a16="http://schemas.microsoft.com/office/drawing/2014/main" val="1362240309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31760593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191064234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121618646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1621305850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MODEL AND DIMENTION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NUMBER OF SEAT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TOTAL SAET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809880"/>
                  </a:ext>
                </a:extLst>
              </a:tr>
              <a:tr h="450017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4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BLACK AND CREAM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COVER: FABRIC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574576"/>
                  </a:ext>
                </a:extLst>
              </a:tr>
              <a:tr h="526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INTERNAT PADDING: FOAM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64008"/>
                  </a:ext>
                </a:extLst>
              </a:tr>
              <a:tr h="4857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FRAME: METAL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41904017"/>
                  </a:ext>
                </a:extLst>
              </a:tr>
              <a:tr h="501015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5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 : 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25112"/>
                  </a:ext>
                </a:extLst>
              </a:tr>
              <a:tr h="526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INTERNAT PADDING: 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504990"/>
                  </a:ext>
                </a:extLst>
              </a:tr>
              <a:tr h="526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FRAME: METAL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90877327"/>
                  </a:ext>
                </a:extLst>
              </a:tr>
              <a:tr h="392430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6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62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BLACK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 : LEATHER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846839"/>
                  </a:ext>
                </a:extLst>
              </a:tr>
              <a:tr h="528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INTERNAT PADDING: FOAM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883548"/>
                  </a:ext>
                </a:extLst>
              </a:tr>
              <a:tr h="528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FRAME: 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960556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1071E0E-07AA-D116-C7BC-7A5907FD109E}"/>
              </a:ext>
            </a:extLst>
          </p:cNvPr>
          <p:cNvSpPr txBox="1"/>
          <p:nvPr/>
        </p:nvSpPr>
        <p:spPr>
          <a:xfrm>
            <a:off x="788597" y="880632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FURNITURE 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47F5E2-CA74-EC87-D561-A1112AEC7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0108" r="8156" b="5077"/>
          <a:stretch/>
        </p:blipFill>
        <p:spPr>
          <a:xfrm>
            <a:off x="3845285" y="4743017"/>
            <a:ext cx="1093898" cy="846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B316A2-60E4-7476-CDF8-FEAD095B7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t="7688" r="5806" b="8144"/>
          <a:stretch/>
        </p:blipFill>
        <p:spPr>
          <a:xfrm>
            <a:off x="3929229" y="6045154"/>
            <a:ext cx="742542" cy="12419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9E15D2-C0BE-933F-BBF5-7570D2819F1D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2440315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61CB06-1BD4-3C2E-F57E-77F711227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217728"/>
              </p:ext>
            </p:extLst>
          </p:nvPr>
        </p:nvGraphicFramePr>
        <p:xfrm>
          <a:off x="2999387" y="2361762"/>
          <a:ext cx="6802832" cy="50462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877">
                  <a:extLst>
                    <a:ext uri="{9D8B030D-6E8A-4147-A177-3AD203B41FA5}">
                      <a16:colId xmlns:a16="http://schemas.microsoft.com/office/drawing/2014/main" val="2617161463"/>
                    </a:ext>
                  </a:extLst>
                </a:gridCol>
                <a:gridCol w="1570605">
                  <a:extLst>
                    <a:ext uri="{9D8B030D-6E8A-4147-A177-3AD203B41FA5}">
                      <a16:colId xmlns:a16="http://schemas.microsoft.com/office/drawing/2014/main" val="1362240309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31760593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191064234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121618646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1621305850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MODEL AND DIMENTION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NUMBER OF SEAT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TOTAL SAET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809880"/>
                  </a:ext>
                </a:extLst>
              </a:tr>
              <a:tr h="450017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7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COVER: LEATHER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574576"/>
                  </a:ext>
                </a:extLst>
              </a:tr>
              <a:tr h="526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INTERNAT PADDING: FOAM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64008"/>
                  </a:ext>
                </a:extLst>
              </a:tr>
              <a:tr h="4857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FRAME: PLYWOOD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41904017"/>
                  </a:ext>
                </a:extLst>
              </a:tr>
              <a:tr h="501015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8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 : FABRIC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25112"/>
                  </a:ext>
                </a:extLst>
              </a:tr>
              <a:tr h="526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INTERNAT PADDING: FOAM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504990"/>
                  </a:ext>
                </a:extLst>
              </a:tr>
              <a:tr h="526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FRAME: PLYWOOD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90877327"/>
                  </a:ext>
                </a:extLst>
              </a:tr>
              <a:tr h="392430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9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S: 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53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BLACK AND RED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GLASS AND 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846839"/>
                  </a:ext>
                </a:extLst>
              </a:tr>
              <a:tr h="528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M: 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883548"/>
                  </a:ext>
                </a:extLst>
              </a:tr>
              <a:tr h="528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L: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9605560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2506B4-FCEC-C9B2-027F-2DA297702E58}"/>
              </a:ext>
            </a:extLst>
          </p:cNvPr>
          <p:cNvCxnSpPr>
            <a:cxnSpLocks/>
          </p:cNvCxnSpPr>
          <p:nvPr/>
        </p:nvCxnSpPr>
        <p:spPr>
          <a:xfrm>
            <a:off x="893528" y="1398186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071E0E-07AA-D116-C7BC-7A5907FD109E}"/>
              </a:ext>
            </a:extLst>
          </p:cNvPr>
          <p:cNvSpPr txBox="1"/>
          <p:nvPr/>
        </p:nvSpPr>
        <p:spPr>
          <a:xfrm>
            <a:off x="788597" y="880632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FURNITURE LIST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6F4833-6015-4C75-B0F4-2BB9412C0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03"/>
          <a:stretch/>
        </p:blipFill>
        <p:spPr>
          <a:xfrm>
            <a:off x="3646350" y="3336736"/>
            <a:ext cx="1344755" cy="576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D0D9C3-42C8-064D-0849-EF52FA6759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24931" r="4297" b="22983"/>
          <a:stretch/>
        </p:blipFill>
        <p:spPr>
          <a:xfrm>
            <a:off x="3646350" y="4888567"/>
            <a:ext cx="1344755" cy="580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0F9664-B9A3-3B64-3112-D0A4F6336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53" y="6101589"/>
            <a:ext cx="1304367" cy="1015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2D4205-EAC6-0D43-C49C-441CF71F69D3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877208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61CB06-1BD4-3C2E-F57E-77F711227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34640"/>
              </p:ext>
            </p:extLst>
          </p:nvPr>
        </p:nvGraphicFramePr>
        <p:xfrm>
          <a:off x="2999387" y="2320379"/>
          <a:ext cx="6802833" cy="47852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877">
                  <a:extLst>
                    <a:ext uri="{9D8B030D-6E8A-4147-A177-3AD203B41FA5}">
                      <a16:colId xmlns:a16="http://schemas.microsoft.com/office/drawing/2014/main" val="2617161463"/>
                    </a:ext>
                  </a:extLst>
                </a:gridCol>
                <a:gridCol w="1570605">
                  <a:extLst>
                    <a:ext uri="{9D8B030D-6E8A-4147-A177-3AD203B41FA5}">
                      <a16:colId xmlns:a16="http://schemas.microsoft.com/office/drawing/2014/main" val="1362240309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31760593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191064234"/>
                    </a:ext>
                  </a:extLst>
                </a:gridCol>
                <a:gridCol w="971551">
                  <a:extLst>
                    <a:ext uri="{9D8B030D-6E8A-4147-A177-3AD203B41FA5}">
                      <a16:colId xmlns:a16="http://schemas.microsoft.com/office/drawing/2014/main" val="2121618646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1621305850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MODEL AND DIMENTION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NUMBER OF SEAT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TOTAL SAET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809880"/>
                  </a:ext>
                </a:extLst>
              </a:tr>
              <a:tr h="450017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10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METAL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574576"/>
                  </a:ext>
                </a:extLst>
              </a:tr>
              <a:tr h="48577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64008"/>
                  </a:ext>
                </a:extLst>
              </a:tr>
              <a:tr h="48577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41904017"/>
                  </a:ext>
                </a:extLst>
              </a:tr>
              <a:tr h="501015">
                <a:tc rowSpan="3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CHROME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25112"/>
                  </a:ext>
                </a:extLst>
              </a:tr>
              <a:tr h="482917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504990"/>
                  </a:ext>
                </a:extLst>
              </a:tr>
              <a:tr h="50006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90877327"/>
                  </a:ext>
                </a:extLst>
              </a:tr>
              <a:tr h="130059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WOOD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9202448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2506B4-FCEC-C9B2-027F-2DA297702E58}"/>
              </a:ext>
            </a:extLst>
          </p:cNvPr>
          <p:cNvCxnSpPr>
            <a:cxnSpLocks/>
          </p:cNvCxnSpPr>
          <p:nvPr/>
        </p:nvCxnSpPr>
        <p:spPr>
          <a:xfrm flipV="1">
            <a:off x="788597" y="1338577"/>
            <a:ext cx="2090869" cy="7443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071E0E-07AA-D116-C7BC-7A5907FD109E}"/>
              </a:ext>
            </a:extLst>
          </p:cNvPr>
          <p:cNvSpPr txBox="1"/>
          <p:nvPr/>
        </p:nvSpPr>
        <p:spPr>
          <a:xfrm>
            <a:off x="788597" y="858446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FURNITURE LIST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E323D-0936-230E-3BC7-3F001349D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5" y="2992067"/>
            <a:ext cx="1266870" cy="1266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34C6E2-F346-D2DF-4C5E-D623B79FD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8" r="20183"/>
          <a:stretch/>
        </p:blipFill>
        <p:spPr>
          <a:xfrm>
            <a:off x="3667085" y="4699819"/>
            <a:ext cx="1200193" cy="969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4ADED1-31D0-88D1-7392-6A6A6D1B0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37" y="6060414"/>
            <a:ext cx="1410518" cy="8332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DB2031-51E4-96B3-1CAE-C73D5759349F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400699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2506B4-FCEC-C9B2-027F-2DA297702E58}"/>
              </a:ext>
            </a:extLst>
          </p:cNvPr>
          <p:cNvCxnSpPr>
            <a:cxnSpLocks/>
          </p:cNvCxnSpPr>
          <p:nvPr/>
        </p:nvCxnSpPr>
        <p:spPr>
          <a:xfrm flipV="1">
            <a:off x="663995" y="1333471"/>
            <a:ext cx="2156047" cy="22433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071E0E-07AA-D116-C7BC-7A5907FD109E}"/>
              </a:ext>
            </a:extLst>
          </p:cNvPr>
          <p:cNvSpPr txBox="1"/>
          <p:nvPr/>
        </p:nvSpPr>
        <p:spPr>
          <a:xfrm>
            <a:off x="588557" y="778053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LIGHTING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0853ED-005E-EA8C-05EF-5C80FBEA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26974" y="1944070"/>
            <a:ext cx="8879283" cy="5601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B4A004-ACEA-4FEE-230B-71CD1449F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43906" r="54436" b="38076"/>
          <a:stretch/>
        </p:blipFill>
        <p:spPr>
          <a:xfrm>
            <a:off x="10530773" y="6969750"/>
            <a:ext cx="1722213" cy="44961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FE87AE-1B40-221F-326A-E495CD866A3A}"/>
              </a:ext>
            </a:extLst>
          </p:cNvPr>
          <p:cNvCxnSpPr>
            <a:cxnSpLocks/>
          </p:cNvCxnSpPr>
          <p:nvPr/>
        </p:nvCxnSpPr>
        <p:spPr>
          <a:xfrm>
            <a:off x="10807774" y="7550110"/>
            <a:ext cx="480924" cy="0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943555-58FB-635A-BA2F-7FB7F9A1AF6D}"/>
              </a:ext>
            </a:extLst>
          </p:cNvPr>
          <p:cNvSpPr txBox="1"/>
          <p:nvPr/>
        </p:nvSpPr>
        <p:spPr>
          <a:xfrm rot="5400000">
            <a:off x="10511159" y="7441609"/>
            <a:ext cx="31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8E2D15-8793-738A-EDE3-B2EA6AD53CC3}"/>
              </a:ext>
            </a:extLst>
          </p:cNvPr>
          <p:cNvCxnSpPr/>
          <p:nvPr/>
        </p:nvCxnSpPr>
        <p:spPr>
          <a:xfrm>
            <a:off x="5800728" y="2600331"/>
            <a:ext cx="1143001" cy="1809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A7327E-B274-2F6B-DE38-6A2DEE7C004F}"/>
              </a:ext>
            </a:extLst>
          </p:cNvPr>
          <p:cNvCxnSpPr>
            <a:cxnSpLocks/>
          </p:cNvCxnSpPr>
          <p:nvPr/>
        </p:nvCxnSpPr>
        <p:spPr>
          <a:xfrm>
            <a:off x="7000875" y="2876554"/>
            <a:ext cx="0" cy="7238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7000CF4-8D54-F339-6847-D06842DCE82D}"/>
              </a:ext>
            </a:extLst>
          </p:cNvPr>
          <p:cNvCxnSpPr/>
          <p:nvPr/>
        </p:nvCxnSpPr>
        <p:spPr>
          <a:xfrm>
            <a:off x="7000875" y="3600450"/>
            <a:ext cx="120015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459748-148E-C68E-881A-3A34E8608E7F}"/>
              </a:ext>
            </a:extLst>
          </p:cNvPr>
          <p:cNvCxnSpPr/>
          <p:nvPr/>
        </p:nvCxnSpPr>
        <p:spPr>
          <a:xfrm>
            <a:off x="9601200" y="3600450"/>
            <a:ext cx="40005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A02451-9DF0-F0C5-F939-DE3F9A3C27F5}"/>
              </a:ext>
            </a:extLst>
          </p:cNvPr>
          <p:cNvCxnSpPr/>
          <p:nvPr/>
        </p:nvCxnSpPr>
        <p:spPr>
          <a:xfrm>
            <a:off x="10115558" y="3695700"/>
            <a:ext cx="600075" cy="11049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9A0E13-890D-1ED2-33AE-48CFB5056BD9}"/>
              </a:ext>
            </a:extLst>
          </p:cNvPr>
          <p:cNvCxnSpPr/>
          <p:nvPr/>
        </p:nvCxnSpPr>
        <p:spPr>
          <a:xfrm flipH="1">
            <a:off x="8743960" y="4867275"/>
            <a:ext cx="197167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D2DA873-5581-DE38-AB18-E4E25F39F2F9}"/>
              </a:ext>
            </a:extLst>
          </p:cNvPr>
          <p:cNvCxnSpPr/>
          <p:nvPr/>
        </p:nvCxnSpPr>
        <p:spPr>
          <a:xfrm>
            <a:off x="4524378" y="6057899"/>
            <a:ext cx="114300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4E75451-AD8E-79B9-D8AF-F81BECBA292D}"/>
              </a:ext>
            </a:extLst>
          </p:cNvPr>
          <p:cNvSpPr/>
          <p:nvPr/>
        </p:nvSpPr>
        <p:spPr>
          <a:xfrm>
            <a:off x="3645813" y="4114231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2FE79C-6358-0103-3ABE-459420044BA9}"/>
              </a:ext>
            </a:extLst>
          </p:cNvPr>
          <p:cNvSpPr/>
          <p:nvPr/>
        </p:nvSpPr>
        <p:spPr>
          <a:xfrm>
            <a:off x="5017039" y="3980304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D50F48-3E67-15BB-06DC-4381E907E761}"/>
              </a:ext>
            </a:extLst>
          </p:cNvPr>
          <p:cNvSpPr/>
          <p:nvPr/>
        </p:nvSpPr>
        <p:spPr>
          <a:xfrm>
            <a:off x="5269581" y="5594311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ED9FA8-65D4-0E97-4CB7-AC53B67F6330}"/>
              </a:ext>
            </a:extLst>
          </p:cNvPr>
          <p:cNvSpPr/>
          <p:nvPr/>
        </p:nvSpPr>
        <p:spPr>
          <a:xfrm>
            <a:off x="6581778" y="2619604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DB9A49-8C3D-0D2F-5B94-24E45F2F5A37}"/>
              </a:ext>
            </a:extLst>
          </p:cNvPr>
          <p:cNvSpPr/>
          <p:nvPr/>
        </p:nvSpPr>
        <p:spPr>
          <a:xfrm>
            <a:off x="4098149" y="2823202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2023C8-CE52-F39E-A383-7971C2329E82}"/>
              </a:ext>
            </a:extLst>
          </p:cNvPr>
          <p:cNvSpPr/>
          <p:nvPr/>
        </p:nvSpPr>
        <p:spPr>
          <a:xfrm>
            <a:off x="9746793" y="4144816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B44A49-E41C-E889-B823-4D9053D75209}"/>
              </a:ext>
            </a:extLst>
          </p:cNvPr>
          <p:cNvSpPr txBox="1"/>
          <p:nvPr/>
        </p:nvSpPr>
        <p:spPr>
          <a:xfrm>
            <a:off x="562278" y="6471646"/>
            <a:ext cx="184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 </a:t>
            </a:r>
            <a:r>
              <a:rPr lang="en-US" sz="1200" dirty="0"/>
              <a:t>GENERAL LIGHTING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7987855-2FEB-F3BE-329B-EE0099B2E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8" b="30421"/>
          <a:stretch/>
        </p:blipFill>
        <p:spPr>
          <a:xfrm>
            <a:off x="2285817" y="6482476"/>
            <a:ext cx="534225" cy="26740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2C7C8E9-BBF4-C9F1-843B-ACCB337E3A7C}"/>
              </a:ext>
            </a:extLst>
          </p:cNvPr>
          <p:cNvSpPr/>
          <p:nvPr/>
        </p:nvSpPr>
        <p:spPr>
          <a:xfrm>
            <a:off x="5994180" y="3427855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B88A7DC-6B95-3A52-A696-C9FFAD64AB8B}"/>
              </a:ext>
            </a:extLst>
          </p:cNvPr>
          <p:cNvSpPr/>
          <p:nvPr/>
        </p:nvSpPr>
        <p:spPr>
          <a:xfrm>
            <a:off x="7784181" y="5122921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EC4DE08-4B5A-C8F5-ECBD-1CB84CD84C5F}"/>
              </a:ext>
            </a:extLst>
          </p:cNvPr>
          <p:cNvSpPr/>
          <p:nvPr/>
        </p:nvSpPr>
        <p:spPr>
          <a:xfrm>
            <a:off x="10530774" y="4466078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CB312A9-B6DE-4432-AE0B-E9A16D07AB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349" r="7681"/>
          <a:stretch/>
        </p:blipFill>
        <p:spPr>
          <a:xfrm>
            <a:off x="2161038" y="6857374"/>
            <a:ext cx="655035" cy="62356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75B3EB9-ED6F-5062-516C-21A80DAFA0EC}"/>
              </a:ext>
            </a:extLst>
          </p:cNvPr>
          <p:cNvSpPr txBox="1"/>
          <p:nvPr/>
        </p:nvSpPr>
        <p:spPr>
          <a:xfrm>
            <a:off x="588557" y="7003684"/>
            <a:ext cx="184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 SPOTLIGHT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A5301E5-E3F3-B64E-C8D0-7215996FBB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3" t="13611" r="17350" b="19444"/>
          <a:stretch/>
        </p:blipFill>
        <p:spPr>
          <a:xfrm>
            <a:off x="2285811" y="7558892"/>
            <a:ext cx="361479" cy="45750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1BAD50F-3637-DE03-8D67-350B2DA7BC20}"/>
              </a:ext>
            </a:extLst>
          </p:cNvPr>
          <p:cNvSpPr txBox="1"/>
          <p:nvPr/>
        </p:nvSpPr>
        <p:spPr>
          <a:xfrm>
            <a:off x="588557" y="7566701"/>
            <a:ext cx="184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 DOWNLIGHT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0AAE5BD-98F7-3EDE-A566-62DAA7B40C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r="10563" b="9976"/>
          <a:stretch/>
        </p:blipFill>
        <p:spPr>
          <a:xfrm rot="10800000">
            <a:off x="2286554" y="8166971"/>
            <a:ext cx="515439" cy="52948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364F90D-68CE-E2BF-D817-2567B2D5FC66}"/>
              </a:ext>
            </a:extLst>
          </p:cNvPr>
          <p:cNvSpPr txBox="1"/>
          <p:nvPr/>
        </p:nvSpPr>
        <p:spPr>
          <a:xfrm>
            <a:off x="557159" y="8277023"/>
            <a:ext cx="184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 LINEAR LIGHTING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E753C7D-762C-A46D-8F7A-375F7D562972}"/>
              </a:ext>
            </a:extLst>
          </p:cNvPr>
          <p:cNvCxnSpPr/>
          <p:nvPr/>
        </p:nvCxnSpPr>
        <p:spPr>
          <a:xfrm>
            <a:off x="9448800" y="5254684"/>
            <a:ext cx="0" cy="86989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B4E626F-4606-1281-F82A-A5D33A4692F9}"/>
              </a:ext>
            </a:extLst>
          </p:cNvPr>
          <p:cNvCxnSpPr/>
          <p:nvPr/>
        </p:nvCxnSpPr>
        <p:spPr>
          <a:xfrm flipH="1">
            <a:off x="8315334" y="6057899"/>
            <a:ext cx="113347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69A6B480-3E04-F3D9-B73F-BAFC5A312F0C}"/>
              </a:ext>
            </a:extLst>
          </p:cNvPr>
          <p:cNvSpPr/>
          <p:nvPr/>
        </p:nvSpPr>
        <p:spPr>
          <a:xfrm>
            <a:off x="3970154" y="5245119"/>
            <a:ext cx="426229" cy="399945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10FF6C-722D-62A7-A843-2A5BBD57A589}"/>
              </a:ext>
            </a:extLst>
          </p:cNvPr>
          <p:cNvSpPr/>
          <p:nvPr/>
        </p:nvSpPr>
        <p:spPr>
          <a:xfrm>
            <a:off x="6303848" y="3561779"/>
            <a:ext cx="350298" cy="343477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2308CA3-D5EB-566F-EA3E-5ADE14943284}"/>
              </a:ext>
            </a:extLst>
          </p:cNvPr>
          <p:cNvSpPr/>
          <p:nvPr/>
        </p:nvSpPr>
        <p:spPr>
          <a:xfrm>
            <a:off x="5645666" y="3390284"/>
            <a:ext cx="350298" cy="343477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C2C6BEC-97A4-40C6-8622-7957903B8A91}"/>
              </a:ext>
            </a:extLst>
          </p:cNvPr>
          <p:cNvSpPr/>
          <p:nvPr/>
        </p:nvSpPr>
        <p:spPr>
          <a:xfrm>
            <a:off x="5380418" y="3756846"/>
            <a:ext cx="350298" cy="343477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475D8CB-4262-D731-F8DF-E05F99703209}"/>
              </a:ext>
            </a:extLst>
          </p:cNvPr>
          <p:cNvSpPr/>
          <p:nvPr/>
        </p:nvSpPr>
        <p:spPr>
          <a:xfrm>
            <a:off x="4806929" y="3612819"/>
            <a:ext cx="350298" cy="343477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442E785-16C7-3F16-90B0-A69C70B78F9E}"/>
              </a:ext>
            </a:extLst>
          </p:cNvPr>
          <p:cNvSpPr/>
          <p:nvPr/>
        </p:nvSpPr>
        <p:spPr>
          <a:xfrm>
            <a:off x="9034284" y="5866254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88AA4BA-2263-CA76-91CE-7AE229F091B6}"/>
              </a:ext>
            </a:extLst>
          </p:cNvPr>
          <p:cNvCxnSpPr>
            <a:cxnSpLocks/>
          </p:cNvCxnSpPr>
          <p:nvPr/>
        </p:nvCxnSpPr>
        <p:spPr>
          <a:xfrm>
            <a:off x="3753560" y="5019683"/>
            <a:ext cx="0" cy="98049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488FC2A-B69D-F258-1B54-87C683CA9D1C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3644009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E55E40-8D5D-BFBA-027C-8B99C44F3D5C}"/>
              </a:ext>
            </a:extLst>
          </p:cNvPr>
          <p:cNvCxnSpPr>
            <a:cxnSpLocks/>
          </p:cNvCxnSpPr>
          <p:nvPr/>
        </p:nvCxnSpPr>
        <p:spPr>
          <a:xfrm>
            <a:off x="663995" y="1355904"/>
            <a:ext cx="269704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7620BB-18DA-2B5C-1B4F-B8DD8FB41ED3}"/>
              </a:ext>
            </a:extLst>
          </p:cNvPr>
          <p:cNvSpPr txBox="1"/>
          <p:nvPr/>
        </p:nvSpPr>
        <p:spPr>
          <a:xfrm>
            <a:off x="588556" y="778053"/>
            <a:ext cx="304432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GENERAL LIGHTING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37B843-847B-EB18-53D8-1B378EFABA67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B6C2E-0E20-2AF3-FD4B-71B0FCFE3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1" t="32068" r="25290" b="26233"/>
          <a:stretch/>
        </p:blipFill>
        <p:spPr>
          <a:xfrm>
            <a:off x="1643448" y="1548193"/>
            <a:ext cx="9106674" cy="3731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947CB3-169B-A7E2-18D4-7EB8EBC67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4" b="21638"/>
          <a:stretch/>
        </p:blipFill>
        <p:spPr>
          <a:xfrm>
            <a:off x="1181100" y="5706730"/>
            <a:ext cx="10439400" cy="3116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7B5F2-4388-25D9-E97F-0A4F50054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8" b="65968"/>
          <a:stretch/>
        </p:blipFill>
        <p:spPr>
          <a:xfrm>
            <a:off x="1181100" y="5610585"/>
            <a:ext cx="10439400" cy="1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45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057063-F7E2-3481-F5EC-6F292F50B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05" y="1830300"/>
            <a:ext cx="8999999" cy="5940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0834A4-233E-9CCA-B9E4-DAFB75E686B7}"/>
              </a:ext>
            </a:extLst>
          </p:cNvPr>
          <p:cNvCxnSpPr>
            <a:cxnSpLocks/>
          </p:cNvCxnSpPr>
          <p:nvPr/>
        </p:nvCxnSpPr>
        <p:spPr>
          <a:xfrm>
            <a:off x="7144989" y="4520046"/>
            <a:ext cx="319767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98204EE-A63D-D43B-E605-CB943F27678C}"/>
              </a:ext>
            </a:extLst>
          </p:cNvPr>
          <p:cNvSpPr txBox="1"/>
          <p:nvPr/>
        </p:nvSpPr>
        <p:spPr>
          <a:xfrm>
            <a:off x="10426634" y="4381554"/>
            <a:ext cx="831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COLUMN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0BA882-2F80-8E3E-35EF-9C1EA25D3F22}"/>
              </a:ext>
            </a:extLst>
          </p:cNvPr>
          <p:cNvCxnSpPr>
            <a:cxnSpLocks/>
          </p:cNvCxnSpPr>
          <p:nvPr/>
        </p:nvCxnSpPr>
        <p:spPr>
          <a:xfrm>
            <a:off x="6430551" y="4731627"/>
            <a:ext cx="0" cy="1953553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28A7E0-85B0-2FF6-C510-A64FB8462F46}"/>
              </a:ext>
            </a:extLst>
          </p:cNvPr>
          <p:cNvSpPr txBox="1"/>
          <p:nvPr/>
        </p:nvSpPr>
        <p:spPr>
          <a:xfrm>
            <a:off x="5726415" y="6847716"/>
            <a:ext cx="1546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STRUCTURAL BEAM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D0314D-C23C-007B-598E-77B235D6FB4F}"/>
              </a:ext>
            </a:extLst>
          </p:cNvPr>
          <p:cNvCxnSpPr>
            <a:cxnSpLocks/>
          </p:cNvCxnSpPr>
          <p:nvPr/>
        </p:nvCxnSpPr>
        <p:spPr>
          <a:xfrm flipV="1">
            <a:off x="8434952" y="3750472"/>
            <a:ext cx="1831059" cy="23092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1D7902C-608D-25D6-09CD-1238704BA8B8}"/>
              </a:ext>
            </a:extLst>
          </p:cNvPr>
          <p:cNvSpPr txBox="1"/>
          <p:nvPr/>
        </p:nvSpPr>
        <p:spPr>
          <a:xfrm>
            <a:off x="10342663" y="3592784"/>
            <a:ext cx="1457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STRUCTURAL WALL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F9FF61-96FD-6DB7-8C65-79F81CAEE0DE}"/>
              </a:ext>
            </a:extLst>
          </p:cNvPr>
          <p:cNvCxnSpPr>
            <a:cxnSpLocks/>
          </p:cNvCxnSpPr>
          <p:nvPr/>
        </p:nvCxnSpPr>
        <p:spPr>
          <a:xfrm flipV="1">
            <a:off x="2914653" y="4061882"/>
            <a:ext cx="3576213" cy="72337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60A993D-25B8-B054-324B-7A6C844CE38C}"/>
              </a:ext>
            </a:extLst>
          </p:cNvPr>
          <p:cNvSpPr txBox="1"/>
          <p:nvPr/>
        </p:nvSpPr>
        <p:spPr>
          <a:xfrm>
            <a:off x="2076704" y="4000688"/>
            <a:ext cx="818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BALCONY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8E7DC0-7CE9-19D8-DA81-CCF5776E0F43}"/>
              </a:ext>
            </a:extLst>
          </p:cNvPr>
          <p:cNvCxnSpPr>
            <a:cxnSpLocks/>
          </p:cNvCxnSpPr>
          <p:nvPr/>
        </p:nvCxnSpPr>
        <p:spPr>
          <a:xfrm>
            <a:off x="7542763" y="5693723"/>
            <a:ext cx="2814113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EECE763-3E11-EF5F-3A19-82CB64A422A4}"/>
              </a:ext>
            </a:extLst>
          </p:cNvPr>
          <p:cNvSpPr txBox="1"/>
          <p:nvPr/>
        </p:nvSpPr>
        <p:spPr>
          <a:xfrm>
            <a:off x="10427484" y="5566091"/>
            <a:ext cx="1428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STAFF ENTRANCE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D175A-B6D2-32FE-CA9D-C8CEEA81B5BF}"/>
              </a:ext>
            </a:extLst>
          </p:cNvPr>
          <p:cNvCxnSpPr>
            <a:cxnSpLocks/>
          </p:cNvCxnSpPr>
          <p:nvPr/>
        </p:nvCxnSpPr>
        <p:spPr>
          <a:xfrm flipV="1">
            <a:off x="2564937" y="6520092"/>
            <a:ext cx="1405824" cy="531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D41EA78-04B9-24CF-8903-0BC60508858A}"/>
              </a:ext>
            </a:extLst>
          </p:cNvPr>
          <p:cNvSpPr txBox="1"/>
          <p:nvPr/>
        </p:nvSpPr>
        <p:spPr>
          <a:xfrm>
            <a:off x="1224521" y="6377615"/>
            <a:ext cx="130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MAIN ENTRANCE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1B84B8E-7C2C-BE6A-C0F8-06D3F32D3790}"/>
              </a:ext>
            </a:extLst>
          </p:cNvPr>
          <p:cNvCxnSpPr>
            <a:cxnSpLocks/>
          </p:cNvCxnSpPr>
          <p:nvPr/>
        </p:nvCxnSpPr>
        <p:spPr>
          <a:xfrm flipH="1">
            <a:off x="1970819" y="4731627"/>
            <a:ext cx="1941234" cy="791253"/>
          </a:xfrm>
          <a:prstGeom prst="straightConnector1">
            <a:avLst/>
          </a:prstGeom>
          <a:ln w="38100">
            <a:solidFill>
              <a:srgbClr val="FFFF00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F6CA615-521C-A8AA-5856-6F5B70180BBA}"/>
              </a:ext>
            </a:extLst>
          </p:cNvPr>
          <p:cNvSpPr txBox="1"/>
          <p:nvPr/>
        </p:nvSpPr>
        <p:spPr>
          <a:xfrm rot="1703535">
            <a:off x="2095355" y="5616264"/>
            <a:ext cx="939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SUN LIGHT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CFB2FB3-F625-3AB3-B6C1-70E5B1B361FB}"/>
              </a:ext>
            </a:extLst>
          </p:cNvPr>
          <p:cNvCxnSpPr>
            <a:cxnSpLocks/>
          </p:cNvCxnSpPr>
          <p:nvPr/>
        </p:nvCxnSpPr>
        <p:spPr>
          <a:xfrm flipH="1">
            <a:off x="6311300" y="3707871"/>
            <a:ext cx="851507" cy="465091"/>
          </a:xfrm>
          <a:prstGeom prst="straightConnector1">
            <a:avLst/>
          </a:prstGeom>
          <a:ln w="38100">
            <a:solidFill>
              <a:srgbClr val="FFFF00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2AB74B-64FB-E200-84A0-3DB131A3EB87}"/>
              </a:ext>
            </a:extLst>
          </p:cNvPr>
          <p:cNvCxnSpPr>
            <a:cxnSpLocks/>
          </p:cNvCxnSpPr>
          <p:nvPr/>
        </p:nvCxnSpPr>
        <p:spPr>
          <a:xfrm flipH="1" flipV="1">
            <a:off x="1970820" y="5573610"/>
            <a:ext cx="943830" cy="551379"/>
          </a:xfrm>
          <a:prstGeom prst="straightConnector1">
            <a:avLst/>
          </a:prstGeom>
          <a:ln w="38100">
            <a:solidFill>
              <a:srgbClr val="FFFF00"/>
            </a:solidFill>
            <a:prstDash val="lg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6CFFB6B-2DA6-4FB3-29D1-5B60915B81D1}"/>
              </a:ext>
            </a:extLst>
          </p:cNvPr>
          <p:cNvSpPr txBox="1"/>
          <p:nvPr/>
        </p:nvSpPr>
        <p:spPr>
          <a:xfrm rot="20163388">
            <a:off x="2425416" y="4914500"/>
            <a:ext cx="939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SUN LIGHT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337FB4-0158-5183-BB35-802DA73E76A7}"/>
              </a:ext>
            </a:extLst>
          </p:cNvPr>
          <p:cNvCxnSpPr>
            <a:cxnSpLocks/>
          </p:cNvCxnSpPr>
          <p:nvPr/>
        </p:nvCxnSpPr>
        <p:spPr>
          <a:xfrm flipV="1">
            <a:off x="2941447" y="3707874"/>
            <a:ext cx="3795609" cy="42601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AA0FBEF-92EA-A4C4-A934-A84E28B337ED}"/>
              </a:ext>
            </a:extLst>
          </p:cNvPr>
          <p:cNvSpPr txBox="1"/>
          <p:nvPr/>
        </p:nvSpPr>
        <p:spPr>
          <a:xfrm>
            <a:off x="1414221" y="3623516"/>
            <a:ext cx="1628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BALCONY ENTRANCE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5ABBC2-64EF-ACAC-FD02-40C0E1184700}"/>
              </a:ext>
            </a:extLst>
          </p:cNvPr>
          <p:cNvSpPr txBox="1"/>
          <p:nvPr/>
        </p:nvSpPr>
        <p:spPr>
          <a:xfrm rot="20163388">
            <a:off x="6267464" y="3686922"/>
            <a:ext cx="939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SUN LIGHT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0E3E54-1A10-8F26-106D-EF5AF4C17B71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E567B-666A-35D7-3189-59A0971E7972}"/>
              </a:ext>
            </a:extLst>
          </p:cNvPr>
          <p:cNvSpPr txBox="1"/>
          <p:nvPr/>
        </p:nvSpPr>
        <p:spPr>
          <a:xfrm>
            <a:off x="693346" y="680370"/>
            <a:ext cx="226158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SITE ANALIZE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C5312F-B610-18F6-BA41-22DB02151102}"/>
              </a:ext>
            </a:extLst>
          </p:cNvPr>
          <p:cNvCxnSpPr>
            <a:cxnSpLocks/>
          </p:cNvCxnSpPr>
          <p:nvPr/>
        </p:nvCxnSpPr>
        <p:spPr>
          <a:xfrm>
            <a:off x="693347" y="1114335"/>
            <a:ext cx="1783158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593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2506B4-FCEC-C9B2-027F-2DA297702E58}"/>
              </a:ext>
            </a:extLst>
          </p:cNvPr>
          <p:cNvCxnSpPr>
            <a:cxnSpLocks/>
          </p:cNvCxnSpPr>
          <p:nvPr/>
        </p:nvCxnSpPr>
        <p:spPr>
          <a:xfrm flipV="1">
            <a:off x="663995" y="1333471"/>
            <a:ext cx="2156047" cy="22433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071E0E-07AA-D116-C7BC-7A5907FD109E}"/>
              </a:ext>
            </a:extLst>
          </p:cNvPr>
          <p:cNvSpPr txBox="1"/>
          <p:nvPr/>
        </p:nvSpPr>
        <p:spPr>
          <a:xfrm>
            <a:off x="588557" y="778053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LIGHTING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0853ED-005E-EA8C-05EF-5C80FBEA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26974" y="1944070"/>
            <a:ext cx="8879283" cy="5601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B4A004-ACEA-4FEE-230B-71CD1449F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43906" r="54436" b="38076"/>
          <a:stretch/>
        </p:blipFill>
        <p:spPr>
          <a:xfrm>
            <a:off x="10530773" y="6969750"/>
            <a:ext cx="1722213" cy="44961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FE87AE-1B40-221F-326A-E495CD866A3A}"/>
              </a:ext>
            </a:extLst>
          </p:cNvPr>
          <p:cNvCxnSpPr>
            <a:cxnSpLocks/>
          </p:cNvCxnSpPr>
          <p:nvPr/>
        </p:nvCxnSpPr>
        <p:spPr>
          <a:xfrm>
            <a:off x="10807774" y="7550110"/>
            <a:ext cx="480924" cy="0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943555-58FB-635A-BA2F-7FB7F9A1AF6D}"/>
              </a:ext>
            </a:extLst>
          </p:cNvPr>
          <p:cNvSpPr txBox="1"/>
          <p:nvPr/>
        </p:nvSpPr>
        <p:spPr>
          <a:xfrm rot="5400000">
            <a:off x="10511159" y="7441609"/>
            <a:ext cx="31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8E2D15-8793-738A-EDE3-B2EA6AD53CC3}"/>
              </a:ext>
            </a:extLst>
          </p:cNvPr>
          <p:cNvCxnSpPr/>
          <p:nvPr/>
        </p:nvCxnSpPr>
        <p:spPr>
          <a:xfrm>
            <a:off x="5800728" y="2600331"/>
            <a:ext cx="1143001" cy="1809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A7327E-B274-2F6B-DE38-6A2DEE7C004F}"/>
              </a:ext>
            </a:extLst>
          </p:cNvPr>
          <p:cNvCxnSpPr>
            <a:cxnSpLocks/>
          </p:cNvCxnSpPr>
          <p:nvPr/>
        </p:nvCxnSpPr>
        <p:spPr>
          <a:xfrm>
            <a:off x="7000875" y="2876554"/>
            <a:ext cx="0" cy="7238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7000CF4-8D54-F339-6847-D06842DCE82D}"/>
              </a:ext>
            </a:extLst>
          </p:cNvPr>
          <p:cNvCxnSpPr/>
          <p:nvPr/>
        </p:nvCxnSpPr>
        <p:spPr>
          <a:xfrm>
            <a:off x="7000875" y="3600450"/>
            <a:ext cx="120015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459748-148E-C68E-881A-3A34E8608E7F}"/>
              </a:ext>
            </a:extLst>
          </p:cNvPr>
          <p:cNvCxnSpPr/>
          <p:nvPr/>
        </p:nvCxnSpPr>
        <p:spPr>
          <a:xfrm>
            <a:off x="9601200" y="3600450"/>
            <a:ext cx="40005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A02451-9DF0-F0C5-F939-DE3F9A3C27F5}"/>
              </a:ext>
            </a:extLst>
          </p:cNvPr>
          <p:cNvCxnSpPr/>
          <p:nvPr/>
        </p:nvCxnSpPr>
        <p:spPr>
          <a:xfrm>
            <a:off x="10115558" y="3695700"/>
            <a:ext cx="600075" cy="11049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9A0E13-890D-1ED2-33AE-48CFB5056BD9}"/>
              </a:ext>
            </a:extLst>
          </p:cNvPr>
          <p:cNvCxnSpPr/>
          <p:nvPr/>
        </p:nvCxnSpPr>
        <p:spPr>
          <a:xfrm flipH="1">
            <a:off x="8743960" y="4867275"/>
            <a:ext cx="197167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D2DA873-5581-DE38-AB18-E4E25F39F2F9}"/>
              </a:ext>
            </a:extLst>
          </p:cNvPr>
          <p:cNvCxnSpPr/>
          <p:nvPr/>
        </p:nvCxnSpPr>
        <p:spPr>
          <a:xfrm>
            <a:off x="4524378" y="6057899"/>
            <a:ext cx="114300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4E75451-AD8E-79B9-D8AF-F81BECBA292D}"/>
              </a:ext>
            </a:extLst>
          </p:cNvPr>
          <p:cNvSpPr/>
          <p:nvPr/>
        </p:nvSpPr>
        <p:spPr>
          <a:xfrm>
            <a:off x="3645813" y="4114231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2FE79C-6358-0103-3ABE-459420044BA9}"/>
              </a:ext>
            </a:extLst>
          </p:cNvPr>
          <p:cNvSpPr/>
          <p:nvPr/>
        </p:nvSpPr>
        <p:spPr>
          <a:xfrm>
            <a:off x="5017039" y="3980304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D50F48-3E67-15BB-06DC-4381E907E761}"/>
              </a:ext>
            </a:extLst>
          </p:cNvPr>
          <p:cNvSpPr/>
          <p:nvPr/>
        </p:nvSpPr>
        <p:spPr>
          <a:xfrm>
            <a:off x="5269581" y="5594311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ED9FA8-65D4-0E97-4CB7-AC53B67F6330}"/>
              </a:ext>
            </a:extLst>
          </p:cNvPr>
          <p:cNvSpPr/>
          <p:nvPr/>
        </p:nvSpPr>
        <p:spPr>
          <a:xfrm>
            <a:off x="6581778" y="2619604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DB9A49-8C3D-0D2F-5B94-24E45F2F5A37}"/>
              </a:ext>
            </a:extLst>
          </p:cNvPr>
          <p:cNvSpPr/>
          <p:nvPr/>
        </p:nvSpPr>
        <p:spPr>
          <a:xfrm>
            <a:off x="4098149" y="2823202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2023C8-CE52-F39E-A383-7971C2329E82}"/>
              </a:ext>
            </a:extLst>
          </p:cNvPr>
          <p:cNvSpPr/>
          <p:nvPr/>
        </p:nvSpPr>
        <p:spPr>
          <a:xfrm>
            <a:off x="9746793" y="4144816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B44A49-E41C-E889-B823-4D9053D75209}"/>
              </a:ext>
            </a:extLst>
          </p:cNvPr>
          <p:cNvSpPr txBox="1"/>
          <p:nvPr/>
        </p:nvSpPr>
        <p:spPr>
          <a:xfrm>
            <a:off x="562278" y="6471646"/>
            <a:ext cx="184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 </a:t>
            </a:r>
            <a:r>
              <a:rPr lang="en-US" sz="1200" dirty="0"/>
              <a:t>GENERAL LIGHTING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7987855-2FEB-F3BE-329B-EE0099B2E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8" b="30421"/>
          <a:stretch/>
        </p:blipFill>
        <p:spPr>
          <a:xfrm>
            <a:off x="2285817" y="6482476"/>
            <a:ext cx="534225" cy="26740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2C7C8E9-BBF4-C9F1-843B-ACCB337E3A7C}"/>
              </a:ext>
            </a:extLst>
          </p:cNvPr>
          <p:cNvSpPr/>
          <p:nvPr/>
        </p:nvSpPr>
        <p:spPr>
          <a:xfrm>
            <a:off x="5994180" y="3427855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B88A7DC-6B95-3A52-A696-C9FFAD64AB8B}"/>
              </a:ext>
            </a:extLst>
          </p:cNvPr>
          <p:cNvSpPr/>
          <p:nvPr/>
        </p:nvSpPr>
        <p:spPr>
          <a:xfrm>
            <a:off x="7784181" y="5122921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EC4DE08-4B5A-C8F5-ECBD-1CB84CD84C5F}"/>
              </a:ext>
            </a:extLst>
          </p:cNvPr>
          <p:cNvSpPr/>
          <p:nvPr/>
        </p:nvSpPr>
        <p:spPr>
          <a:xfrm>
            <a:off x="10530774" y="4466078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CB312A9-B6DE-4432-AE0B-E9A16D07AB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349" r="7681"/>
          <a:stretch/>
        </p:blipFill>
        <p:spPr>
          <a:xfrm>
            <a:off x="2161038" y="6857374"/>
            <a:ext cx="655035" cy="62356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75B3EB9-ED6F-5062-516C-21A80DAFA0EC}"/>
              </a:ext>
            </a:extLst>
          </p:cNvPr>
          <p:cNvSpPr txBox="1"/>
          <p:nvPr/>
        </p:nvSpPr>
        <p:spPr>
          <a:xfrm>
            <a:off x="588557" y="7003684"/>
            <a:ext cx="184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 SPOTLIGHT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A5301E5-E3F3-B64E-C8D0-7215996FBB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3" t="13611" r="17350" b="19444"/>
          <a:stretch/>
        </p:blipFill>
        <p:spPr>
          <a:xfrm>
            <a:off x="2285811" y="7558892"/>
            <a:ext cx="361479" cy="45750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1BAD50F-3637-DE03-8D67-350B2DA7BC20}"/>
              </a:ext>
            </a:extLst>
          </p:cNvPr>
          <p:cNvSpPr txBox="1"/>
          <p:nvPr/>
        </p:nvSpPr>
        <p:spPr>
          <a:xfrm>
            <a:off x="588557" y="7566701"/>
            <a:ext cx="184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 DOWNLIGHT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0AAE5BD-98F7-3EDE-A566-62DAA7B40C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r="10563" b="9976"/>
          <a:stretch/>
        </p:blipFill>
        <p:spPr>
          <a:xfrm rot="10800000">
            <a:off x="2286554" y="8166971"/>
            <a:ext cx="515439" cy="52948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364F90D-68CE-E2BF-D817-2567B2D5FC66}"/>
              </a:ext>
            </a:extLst>
          </p:cNvPr>
          <p:cNvSpPr txBox="1"/>
          <p:nvPr/>
        </p:nvSpPr>
        <p:spPr>
          <a:xfrm>
            <a:off x="557159" y="8277023"/>
            <a:ext cx="184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 LINEAR LIGHTING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E753C7D-762C-A46D-8F7A-375F7D562972}"/>
              </a:ext>
            </a:extLst>
          </p:cNvPr>
          <p:cNvCxnSpPr/>
          <p:nvPr/>
        </p:nvCxnSpPr>
        <p:spPr>
          <a:xfrm>
            <a:off x="9448800" y="5254684"/>
            <a:ext cx="0" cy="86989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B4E626F-4606-1281-F82A-A5D33A4692F9}"/>
              </a:ext>
            </a:extLst>
          </p:cNvPr>
          <p:cNvCxnSpPr/>
          <p:nvPr/>
        </p:nvCxnSpPr>
        <p:spPr>
          <a:xfrm flipH="1">
            <a:off x="8315334" y="6057899"/>
            <a:ext cx="113347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69A6B480-3E04-F3D9-B73F-BAFC5A312F0C}"/>
              </a:ext>
            </a:extLst>
          </p:cNvPr>
          <p:cNvSpPr/>
          <p:nvPr/>
        </p:nvSpPr>
        <p:spPr>
          <a:xfrm>
            <a:off x="3970154" y="5245119"/>
            <a:ext cx="426229" cy="399945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10FF6C-722D-62A7-A843-2A5BBD57A589}"/>
              </a:ext>
            </a:extLst>
          </p:cNvPr>
          <p:cNvSpPr/>
          <p:nvPr/>
        </p:nvSpPr>
        <p:spPr>
          <a:xfrm>
            <a:off x="6303848" y="3561779"/>
            <a:ext cx="350298" cy="343477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2308CA3-D5EB-566F-EA3E-5ADE14943284}"/>
              </a:ext>
            </a:extLst>
          </p:cNvPr>
          <p:cNvSpPr/>
          <p:nvPr/>
        </p:nvSpPr>
        <p:spPr>
          <a:xfrm>
            <a:off x="5645666" y="3390284"/>
            <a:ext cx="350298" cy="343477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C2C6BEC-97A4-40C6-8622-7957903B8A91}"/>
              </a:ext>
            </a:extLst>
          </p:cNvPr>
          <p:cNvSpPr/>
          <p:nvPr/>
        </p:nvSpPr>
        <p:spPr>
          <a:xfrm>
            <a:off x="5380418" y="3756846"/>
            <a:ext cx="350298" cy="343477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475D8CB-4262-D731-F8DF-E05F99703209}"/>
              </a:ext>
            </a:extLst>
          </p:cNvPr>
          <p:cNvSpPr/>
          <p:nvPr/>
        </p:nvSpPr>
        <p:spPr>
          <a:xfrm>
            <a:off x="4806929" y="3612819"/>
            <a:ext cx="350298" cy="343477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442E785-16C7-3F16-90B0-A69C70B78F9E}"/>
              </a:ext>
            </a:extLst>
          </p:cNvPr>
          <p:cNvSpPr/>
          <p:nvPr/>
        </p:nvSpPr>
        <p:spPr>
          <a:xfrm>
            <a:off x="9034284" y="5866254"/>
            <a:ext cx="221673" cy="26785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88AA4BA-2263-CA76-91CE-7AE229F091B6}"/>
              </a:ext>
            </a:extLst>
          </p:cNvPr>
          <p:cNvCxnSpPr>
            <a:cxnSpLocks/>
          </p:cNvCxnSpPr>
          <p:nvPr/>
        </p:nvCxnSpPr>
        <p:spPr>
          <a:xfrm>
            <a:off x="3753560" y="5019683"/>
            <a:ext cx="0" cy="98049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488FC2A-B69D-F258-1B54-87C683CA9D1C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1208569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E55E40-8D5D-BFBA-027C-8B99C44F3D5C}"/>
              </a:ext>
            </a:extLst>
          </p:cNvPr>
          <p:cNvCxnSpPr>
            <a:cxnSpLocks/>
          </p:cNvCxnSpPr>
          <p:nvPr/>
        </p:nvCxnSpPr>
        <p:spPr>
          <a:xfrm>
            <a:off x="663995" y="1355904"/>
            <a:ext cx="269704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7620BB-18DA-2B5C-1B4F-B8DD8FB41ED3}"/>
              </a:ext>
            </a:extLst>
          </p:cNvPr>
          <p:cNvSpPr txBox="1"/>
          <p:nvPr/>
        </p:nvSpPr>
        <p:spPr>
          <a:xfrm>
            <a:off x="588556" y="778053"/>
            <a:ext cx="304432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DOWN LIGHT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37B843-847B-EB18-53D8-1B378EFABA67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02EB6-4428-C5A3-81BF-90DA9D15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5722" r="9282" b="45668"/>
          <a:stretch/>
        </p:blipFill>
        <p:spPr>
          <a:xfrm>
            <a:off x="864972" y="3288681"/>
            <a:ext cx="10680363" cy="43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58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E55E40-8D5D-BFBA-027C-8B99C44F3D5C}"/>
              </a:ext>
            </a:extLst>
          </p:cNvPr>
          <p:cNvCxnSpPr>
            <a:cxnSpLocks/>
          </p:cNvCxnSpPr>
          <p:nvPr/>
        </p:nvCxnSpPr>
        <p:spPr>
          <a:xfrm flipV="1">
            <a:off x="663995" y="1333471"/>
            <a:ext cx="2156047" cy="22433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7620BB-18DA-2B5C-1B4F-B8DD8FB41ED3}"/>
              </a:ext>
            </a:extLst>
          </p:cNvPr>
          <p:cNvSpPr txBox="1"/>
          <p:nvPr/>
        </p:nvSpPr>
        <p:spPr>
          <a:xfrm>
            <a:off x="588557" y="778053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SPOTLIGHT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37B843-847B-EB18-53D8-1B378EFABA67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40BF71-5355-718E-1FD4-17AF2680E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37" y="2561848"/>
            <a:ext cx="11189831" cy="53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60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E55E40-8D5D-BFBA-027C-8B99C44F3D5C}"/>
              </a:ext>
            </a:extLst>
          </p:cNvPr>
          <p:cNvCxnSpPr>
            <a:cxnSpLocks/>
          </p:cNvCxnSpPr>
          <p:nvPr/>
        </p:nvCxnSpPr>
        <p:spPr>
          <a:xfrm flipV="1">
            <a:off x="663995" y="1333471"/>
            <a:ext cx="2156047" cy="22433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7620BB-18DA-2B5C-1B4F-B8DD8FB41ED3}"/>
              </a:ext>
            </a:extLst>
          </p:cNvPr>
          <p:cNvSpPr txBox="1"/>
          <p:nvPr/>
        </p:nvSpPr>
        <p:spPr>
          <a:xfrm>
            <a:off x="588556" y="778053"/>
            <a:ext cx="29084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LINEAR LIGHTING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37B843-847B-EB18-53D8-1B378EFABA67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555AE-58A1-7113-7ED7-D9D34E41C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13138" r="20882" b="18665"/>
          <a:stretch/>
        </p:blipFill>
        <p:spPr>
          <a:xfrm>
            <a:off x="2619631" y="1777714"/>
            <a:ext cx="8340187" cy="680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22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D1B179-3F1B-DFDD-814B-562EE65C6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b="8081"/>
          <a:stretch/>
        </p:blipFill>
        <p:spPr>
          <a:xfrm>
            <a:off x="2709614" y="1210430"/>
            <a:ext cx="6083763" cy="759588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3D825-60DD-0A11-94C9-084C3FDFCCE4}"/>
              </a:ext>
            </a:extLst>
          </p:cNvPr>
          <p:cNvCxnSpPr>
            <a:cxnSpLocks/>
          </p:cNvCxnSpPr>
          <p:nvPr/>
        </p:nvCxnSpPr>
        <p:spPr>
          <a:xfrm>
            <a:off x="629915" y="1450496"/>
            <a:ext cx="2792907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7058053-1677-FA67-22B3-A6EBA87E384F}"/>
              </a:ext>
            </a:extLst>
          </p:cNvPr>
          <p:cNvSpPr txBox="1"/>
          <p:nvPr/>
        </p:nvSpPr>
        <p:spPr>
          <a:xfrm>
            <a:off x="629915" y="857257"/>
            <a:ext cx="316315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MEZZANINE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A96ED-7297-C911-93FA-A622768187B8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D2680-2827-C356-ED1C-F916F98F22EC}"/>
              </a:ext>
            </a:extLst>
          </p:cNvPr>
          <p:cNvSpPr txBox="1"/>
          <p:nvPr/>
        </p:nvSpPr>
        <p:spPr>
          <a:xfrm>
            <a:off x="1952969" y="7138388"/>
            <a:ext cx="16108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MANISMAN PIPE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9BDBB4-68C6-5EA9-B388-D25C0C0E4986}"/>
              </a:ext>
            </a:extLst>
          </p:cNvPr>
          <p:cNvSpPr txBox="1"/>
          <p:nvPr/>
        </p:nvSpPr>
        <p:spPr>
          <a:xfrm>
            <a:off x="9134705" y="5790212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PUNCH METAL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F51BC2-9F2C-7412-8CDD-BE01778E651F}"/>
              </a:ext>
            </a:extLst>
          </p:cNvPr>
          <p:cNvSpPr txBox="1"/>
          <p:nvPr/>
        </p:nvSpPr>
        <p:spPr>
          <a:xfrm>
            <a:off x="2276880" y="3665633"/>
            <a:ext cx="16108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RAILING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2DD5FB-BE22-C3BA-60F4-9DDFA0C85973}"/>
              </a:ext>
            </a:extLst>
          </p:cNvPr>
          <p:cNvCxnSpPr>
            <a:cxnSpLocks/>
          </p:cNvCxnSpPr>
          <p:nvPr/>
        </p:nvCxnSpPr>
        <p:spPr>
          <a:xfrm flipV="1">
            <a:off x="3296941" y="7254613"/>
            <a:ext cx="1870145" cy="22274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334D8F-8420-3B1A-8A94-F54986D675CC}"/>
              </a:ext>
            </a:extLst>
          </p:cNvPr>
          <p:cNvCxnSpPr>
            <a:cxnSpLocks/>
          </p:cNvCxnSpPr>
          <p:nvPr/>
        </p:nvCxnSpPr>
        <p:spPr>
          <a:xfrm>
            <a:off x="6310501" y="5928712"/>
            <a:ext cx="2722288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A95B06-3C90-9116-B510-169BFFE8638E}"/>
              </a:ext>
            </a:extLst>
          </p:cNvPr>
          <p:cNvSpPr txBox="1"/>
          <p:nvPr/>
        </p:nvSpPr>
        <p:spPr>
          <a:xfrm>
            <a:off x="9134705" y="7734670"/>
            <a:ext cx="2072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FINISH LAYAR MICROCEMENT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1DB8B0-E379-B2D3-9DB0-59A99F6130C7}"/>
              </a:ext>
            </a:extLst>
          </p:cNvPr>
          <p:cNvCxnSpPr>
            <a:cxnSpLocks/>
          </p:cNvCxnSpPr>
          <p:nvPr/>
        </p:nvCxnSpPr>
        <p:spPr>
          <a:xfrm>
            <a:off x="6400800" y="5566728"/>
            <a:ext cx="2631989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07CB41-22D8-2B74-D840-028F659C1740}"/>
              </a:ext>
            </a:extLst>
          </p:cNvPr>
          <p:cNvCxnSpPr>
            <a:cxnSpLocks/>
          </p:cNvCxnSpPr>
          <p:nvPr/>
        </p:nvCxnSpPr>
        <p:spPr>
          <a:xfrm>
            <a:off x="7288992" y="7873170"/>
            <a:ext cx="1743797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08E271-39DC-3EFA-B990-9B8C324B3F33}"/>
              </a:ext>
            </a:extLst>
          </p:cNvPr>
          <p:cNvCxnSpPr>
            <a:cxnSpLocks/>
          </p:cNvCxnSpPr>
          <p:nvPr/>
        </p:nvCxnSpPr>
        <p:spPr>
          <a:xfrm>
            <a:off x="6731933" y="4884026"/>
            <a:ext cx="2300856" cy="692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B841D83-7600-A88C-0997-736CD1E434B2}"/>
              </a:ext>
            </a:extLst>
          </p:cNvPr>
          <p:cNvSpPr txBox="1"/>
          <p:nvPr/>
        </p:nvSpPr>
        <p:spPr>
          <a:xfrm>
            <a:off x="1224068" y="7596170"/>
            <a:ext cx="2072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FINISH LAYAR MICROCEMENT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4AFC23-AC0F-73D0-52B8-2919C9EA3E0F}"/>
              </a:ext>
            </a:extLst>
          </p:cNvPr>
          <p:cNvCxnSpPr>
            <a:cxnSpLocks/>
          </p:cNvCxnSpPr>
          <p:nvPr/>
        </p:nvCxnSpPr>
        <p:spPr>
          <a:xfrm>
            <a:off x="3308209" y="7734670"/>
            <a:ext cx="1743797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742FD99-E64B-AA1E-8110-3CD9D6BC6161}"/>
              </a:ext>
            </a:extLst>
          </p:cNvPr>
          <p:cNvCxnSpPr>
            <a:cxnSpLocks/>
          </p:cNvCxnSpPr>
          <p:nvPr/>
        </p:nvCxnSpPr>
        <p:spPr>
          <a:xfrm flipV="1">
            <a:off x="6084724" y="5280797"/>
            <a:ext cx="2948065" cy="3427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60A249-961E-2776-BC4D-C2B8F932C0CB}"/>
              </a:ext>
            </a:extLst>
          </p:cNvPr>
          <p:cNvCxnSpPr>
            <a:cxnSpLocks/>
          </p:cNvCxnSpPr>
          <p:nvPr/>
        </p:nvCxnSpPr>
        <p:spPr>
          <a:xfrm>
            <a:off x="3071669" y="5263281"/>
            <a:ext cx="1980337" cy="17516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1199484-54C4-9F13-6DBE-2968A69A609C}"/>
              </a:ext>
            </a:extLst>
          </p:cNvPr>
          <p:cNvSpPr txBox="1"/>
          <p:nvPr/>
        </p:nvSpPr>
        <p:spPr>
          <a:xfrm>
            <a:off x="9134705" y="5428228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DIFFUSER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2E546F-41A1-969E-C8FB-741BA035436A}"/>
              </a:ext>
            </a:extLst>
          </p:cNvPr>
          <p:cNvSpPr txBox="1"/>
          <p:nvPr/>
        </p:nvSpPr>
        <p:spPr>
          <a:xfrm>
            <a:off x="2276880" y="5169569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LIGHTING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FE0CC7-91A5-5E17-E1C6-BFB0367A6558}"/>
              </a:ext>
            </a:extLst>
          </p:cNvPr>
          <p:cNvSpPr txBox="1"/>
          <p:nvPr/>
        </p:nvSpPr>
        <p:spPr>
          <a:xfrm>
            <a:off x="9134705" y="5124782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PLATE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11AE88-E85B-9ED8-6454-C8A8C111BFD3}"/>
              </a:ext>
            </a:extLst>
          </p:cNvPr>
          <p:cNvSpPr txBox="1"/>
          <p:nvPr/>
        </p:nvSpPr>
        <p:spPr>
          <a:xfrm>
            <a:off x="9147690" y="4745526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PROFIL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A5CA8A-9A3E-6AB5-A4B6-8F5C78EFACB7}"/>
              </a:ext>
            </a:extLst>
          </p:cNvPr>
          <p:cNvCxnSpPr>
            <a:cxnSpLocks/>
          </p:cNvCxnSpPr>
          <p:nvPr/>
        </p:nvCxnSpPr>
        <p:spPr>
          <a:xfrm>
            <a:off x="6731933" y="4457656"/>
            <a:ext cx="2300856" cy="692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29BF839-70AF-8A0A-0FEE-096345E1AE15}"/>
              </a:ext>
            </a:extLst>
          </p:cNvPr>
          <p:cNvSpPr txBox="1"/>
          <p:nvPr/>
        </p:nvSpPr>
        <p:spPr>
          <a:xfrm>
            <a:off x="9147690" y="4337918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IRON SHEET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FB07AF3-DDBA-C812-A640-7ADBFC364D74}"/>
              </a:ext>
            </a:extLst>
          </p:cNvPr>
          <p:cNvCxnSpPr>
            <a:cxnSpLocks/>
          </p:cNvCxnSpPr>
          <p:nvPr/>
        </p:nvCxnSpPr>
        <p:spPr>
          <a:xfrm>
            <a:off x="3082299" y="3789749"/>
            <a:ext cx="1969707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53262D-F702-7713-C213-93CC897193D8}"/>
              </a:ext>
            </a:extLst>
          </p:cNvPr>
          <p:cNvCxnSpPr>
            <a:cxnSpLocks/>
          </p:cNvCxnSpPr>
          <p:nvPr/>
        </p:nvCxnSpPr>
        <p:spPr>
          <a:xfrm>
            <a:off x="6731933" y="2780614"/>
            <a:ext cx="2300856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C16C4F2-621C-28CF-4873-886656AFD58B}"/>
              </a:ext>
            </a:extLst>
          </p:cNvPr>
          <p:cNvSpPr txBox="1"/>
          <p:nvPr/>
        </p:nvSpPr>
        <p:spPr>
          <a:xfrm>
            <a:off x="9111877" y="2642114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SPOT LIGHT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251726-E725-AC37-03A1-5BE391C5594F}"/>
              </a:ext>
            </a:extLst>
          </p:cNvPr>
          <p:cNvCxnSpPr>
            <a:cxnSpLocks/>
          </p:cNvCxnSpPr>
          <p:nvPr/>
        </p:nvCxnSpPr>
        <p:spPr>
          <a:xfrm>
            <a:off x="3071669" y="6420649"/>
            <a:ext cx="1684475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ABC1D3-0114-B991-CDF1-BDC11768A2A4}"/>
              </a:ext>
            </a:extLst>
          </p:cNvPr>
          <p:cNvCxnSpPr>
            <a:cxnSpLocks/>
          </p:cNvCxnSpPr>
          <p:nvPr/>
        </p:nvCxnSpPr>
        <p:spPr>
          <a:xfrm>
            <a:off x="3071669" y="6067211"/>
            <a:ext cx="1638525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10A17FF-1ABC-AF73-3CD7-AE26CFFF98BE}"/>
              </a:ext>
            </a:extLst>
          </p:cNvPr>
          <p:cNvCxnSpPr>
            <a:cxnSpLocks/>
          </p:cNvCxnSpPr>
          <p:nvPr/>
        </p:nvCxnSpPr>
        <p:spPr>
          <a:xfrm>
            <a:off x="3071669" y="6674139"/>
            <a:ext cx="1780919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0536A02-C8C3-0164-4DA1-95FE5993B17D}"/>
              </a:ext>
            </a:extLst>
          </p:cNvPr>
          <p:cNvCxnSpPr>
            <a:cxnSpLocks/>
          </p:cNvCxnSpPr>
          <p:nvPr/>
        </p:nvCxnSpPr>
        <p:spPr>
          <a:xfrm>
            <a:off x="3071669" y="6867893"/>
            <a:ext cx="1822069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5E596F3-DCB0-82ED-0783-329DF064746A}"/>
              </a:ext>
            </a:extLst>
          </p:cNvPr>
          <p:cNvSpPr txBox="1"/>
          <p:nvPr/>
        </p:nvSpPr>
        <p:spPr>
          <a:xfrm>
            <a:off x="2260504" y="5926690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PROFIL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F20498-2600-E48F-BCC2-EE8FD95FB58C}"/>
              </a:ext>
            </a:extLst>
          </p:cNvPr>
          <p:cNvSpPr txBox="1"/>
          <p:nvPr/>
        </p:nvSpPr>
        <p:spPr>
          <a:xfrm>
            <a:off x="2260504" y="6256784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REBAR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FCD90F-5AFD-05AE-BAFE-E7149D201C8C}"/>
              </a:ext>
            </a:extLst>
          </p:cNvPr>
          <p:cNvSpPr txBox="1"/>
          <p:nvPr/>
        </p:nvSpPr>
        <p:spPr>
          <a:xfrm>
            <a:off x="2258857" y="6515038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WIRE LATH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A9B4D6C-9874-0FB6-D22C-05DD0F3571D7}"/>
              </a:ext>
            </a:extLst>
          </p:cNvPr>
          <p:cNvSpPr txBox="1"/>
          <p:nvPr/>
        </p:nvSpPr>
        <p:spPr>
          <a:xfrm>
            <a:off x="2260504" y="6747316"/>
            <a:ext cx="1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CEMENT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496BEAC-D8C1-6057-2F71-583378291E03}"/>
              </a:ext>
            </a:extLst>
          </p:cNvPr>
          <p:cNvCxnSpPr>
            <a:cxnSpLocks/>
          </p:cNvCxnSpPr>
          <p:nvPr/>
        </p:nvCxnSpPr>
        <p:spPr>
          <a:xfrm>
            <a:off x="3071669" y="4800600"/>
            <a:ext cx="1673185" cy="0"/>
          </a:xfrm>
          <a:prstGeom prst="line">
            <a:avLst/>
          </a:prstGeom>
          <a:ln w="3175"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DDCA5CA-9DB4-A37D-1925-A2E66B83D15C}"/>
              </a:ext>
            </a:extLst>
          </p:cNvPr>
          <p:cNvSpPr txBox="1"/>
          <p:nvPr/>
        </p:nvSpPr>
        <p:spPr>
          <a:xfrm>
            <a:off x="1453438" y="4668919"/>
            <a:ext cx="1610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STRUCTURAL COLUMN</a:t>
            </a:r>
          </a:p>
        </p:txBody>
      </p:sp>
    </p:spTree>
    <p:extLst>
      <p:ext uri="{BB962C8B-B14F-4D97-AF65-F5344CB8AC3E}">
        <p14:creationId xmlns:p14="http://schemas.microsoft.com/office/powerpoint/2010/main" val="236175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09B6E02-8A54-28CC-BF70-02D169638578}"/>
              </a:ext>
            </a:extLst>
          </p:cNvPr>
          <p:cNvSpPr txBox="1"/>
          <p:nvPr/>
        </p:nvSpPr>
        <p:spPr>
          <a:xfrm>
            <a:off x="669686" y="647799"/>
            <a:ext cx="328983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PROGRAM DIAGRAM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B5233-609D-270D-0506-2567D0B66D3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5025" y="1371605"/>
            <a:ext cx="4431561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24D331-D4BD-4CDA-3D61-F31668DE2B3B}"/>
              </a:ext>
            </a:extLst>
          </p:cNvPr>
          <p:cNvSpPr/>
          <p:nvPr/>
        </p:nvSpPr>
        <p:spPr>
          <a:xfrm>
            <a:off x="8487395" y="4924432"/>
            <a:ext cx="1263599" cy="987799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RESTROOM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EEB35C-F27E-B331-880F-DA6EFE238B76}"/>
              </a:ext>
            </a:extLst>
          </p:cNvPr>
          <p:cNvSpPr/>
          <p:nvPr/>
        </p:nvSpPr>
        <p:spPr>
          <a:xfrm>
            <a:off x="5347533" y="5105774"/>
            <a:ext cx="1152225" cy="551888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DJ STAGE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8DC7BF-2404-A093-7DBA-5C9999B69981}"/>
              </a:ext>
            </a:extLst>
          </p:cNvPr>
          <p:cNvSpPr/>
          <p:nvPr/>
        </p:nvSpPr>
        <p:spPr>
          <a:xfrm>
            <a:off x="6558717" y="5683939"/>
            <a:ext cx="2113933" cy="1169557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KITCHEN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07FCD8-976C-DCC0-9677-490A578FEC06}"/>
              </a:ext>
            </a:extLst>
          </p:cNvPr>
          <p:cNvSpPr/>
          <p:nvPr/>
        </p:nvSpPr>
        <p:spPr>
          <a:xfrm>
            <a:off x="3111449" y="2757311"/>
            <a:ext cx="935185" cy="1028847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VIP LOUNGE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8AE3239-AF5D-0CB4-7E0E-40DEDBDB30AA}"/>
              </a:ext>
            </a:extLst>
          </p:cNvPr>
          <p:cNvSpPr/>
          <p:nvPr/>
        </p:nvSpPr>
        <p:spPr>
          <a:xfrm>
            <a:off x="3462214" y="4780440"/>
            <a:ext cx="805580" cy="1062715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BAR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220A67-BDCA-C327-5731-BE31B095895D}"/>
              </a:ext>
            </a:extLst>
          </p:cNvPr>
          <p:cNvSpPr/>
          <p:nvPr/>
        </p:nvSpPr>
        <p:spPr>
          <a:xfrm>
            <a:off x="6267458" y="3366403"/>
            <a:ext cx="1964277" cy="331344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BALCONY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D14982D-54EE-B82B-C1BC-080E404E761A}"/>
              </a:ext>
            </a:extLst>
          </p:cNvPr>
          <p:cNvSpPr/>
          <p:nvPr/>
        </p:nvSpPr>
        <p:spPr>
          <a:xfrm>
            <a:off x="4403733" y="3886614"/>
            <a:ext cx="4268918" cy="987799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RESTAURANT AREA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CE192EE-7A11-56C8-4FED-6DEB0CF16802}"/>
              </a:ext>
            </a:extLst>
          </p:cNvPr>
          <p:cNvSpPr/>
          <p:nvPr/>
        </p:nvSpPr>
        <p:spPr>
          <a:xfrm>
            <a:off x="3111440" y="3819529"/>
            <a:ext cx="1017514" cy="96140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MAIN 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102D50-7D1D-A5EF-56D8-2338B12A9A6E}"/>
              </a:ext>
            </a:extLst>
          </p:cNvPr>
          <p:cNvCxnSpPr>
            <a:cxnSpLocks/>
          </p:cNvCxnSpPr>
          <p:nvPr/>
        </p:nvCxnSpPr>
        <p:spPr>
          <a:xfrm>
            <a:off x="3959519" y="4382231"/>
            <a:ext cx="660106" cy="0"/>
          </a:xfrm>
          <a:prstGeom prst="line">
            <a:avLst/>
          </a:prstGeom>
          <a:ln w="44450">
            <a:solidFill>
              <a:schemeClr val="bg2">
                <a:lumMod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B98B81-F4F6-EB42-C8F3-CBAE997C5968}"/>
              </a:ext>
            </a:extLst>
          </p:cNvPr>
          <p:cNvCxnSpPr>
            <a:cxnSpLocks/>
          </p:cNvCxnSpPr>
          <p:nvPr/>
        </p:nvCxnSpPr>
        <p:spPr>
          <a:xfrm flipV="1">
            <a:off x="3504620" y="3631043"/>
            <a:ext cx="0" cy="279397"/>
          </a:xfrm>
          <a:prstGeom prst="line">
            <a:avLst/>
          </a:prstGeom>
          <a:ln w="44450">
            <a:solidFill>
              <a:schemeClr val="bg2">
                <a:lumMod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F6A70F-392E-7747-B481-AA23C90BEA6D}"/>
              </a:ext>
            </a:extLst>
          </p:cNvPr>
          <p:cNvCxnSpPr>
            <a:cxnSpLocks/>
          </p:cNvCxnSpPr>
          <p:nvPr/>
        </p:nvCxnSpPr>
        <p:spPr>
          <a:xfrm flipV="1">
            <a:off x="4104413" y="4667255"/>
            <a:ext cx="781918" cy="446212"/>
          </a:xfrm>
          <a:prstGeom prst="line">
            <a:avLst/>
          </a:prstGeom>
          <a:ln w="44450">
            <a:solidFill>
              <a:schemeClr val="bg2">
                <a:lumMod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1950AC-AB97-A4E2-8190-3046B5FD4992}"/>
              </a:ext>
            </a:extLst>
          </p:cNvPr>
          <p:cNvCxnSpPr>
            <a:cxnSpLocks/>
          </p:cNvCxnSpPr>
          <p:nvPr/>
        </p:nvCxnSpPr>
        <p:spPr>
          <a:xfrm>
            <a:off x="6419850" y="5945043"/>
            <a:ext cx="361950" cy="0"/>
          </a:xfrm>
          <a:prstGeom prst="line">
            <a:avLst/>
          </a:prstGeom>
          <a:ln w="44450">
            <a:solidFill>
              <a:schemeClr val="bg2">
                <a:lumMod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88D6DD-F0FE-FFCC-A453-2CC8A0085CB6}"/>
              </a:ext>
            </a:extLst>
          </p:cNvPr>
          <p:cNvCxnSpPr>
            <a:cxnSpLocks/>
          </p:cNvCxnSpPr>
          <p:nvPr/>
        </p:nvCxnSpPr>
        <p:spPr>
          <a:xfrm>
            <a:off x="8487388" y="4667255"/>
            <a:ext cx="321194" cy="446212"/>
          </a:xfrm>
          <a:prstGeom prst="line">
            <a:avLst/>
          </a:prstGeom>
          <a:ln w="44450">
            <a:solidFill>
              <a:schemeClr val="bg2">
                <a:lumMod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7F3F49-D197-F599-9206-75F679E0D051}"/>
              </a:ext>
            </a:extLst>
          </p:cNvPr>
          <p:cNvCxnSpPr>
            <a:cxnSpLocks/>
          </p:cNvCxnSpPr>
          <p:nvPr/>
        </p:nvCxnSpPr>
        <p:spPr>
          <a:xfrm>
            <a:off x="7787405" y="3587743"/>
            <a:ext cx="0" cy="517537"/>
          </a:xfrm>
          <a:prstGeom prst="line">
            <a:avLst/>
          </a:prstGeom>
          <a:ln w="44450">
            <a:solidFill>
              <a:schemeClr val="bg2">
                <a:lumMod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B27367-F957-578D-697A-9B899D1E9F0B}"/>
              </a:ext>
            </a:extLst>
          </p:cNvPr>
          <p:cNvCxnSpPr>
            <a:cxnSpLocks/>
          </p:cNvCxnSpPr>
          <p:nvPr/>
        </p:nvCxnSpPr>
        <p:spPr>
          <a:xfrm>
            <a:off x="5495886" y="4617231"/>
            <a:ext cx="0" cy="714462"/>
          </a:xfrm>
          <a:prstGeom prst="line">
            <a:avLst/>
          </a:prstGeom>
          <a:ln w="44450">
            <a:solidFill>
              <a:schemeClr val="bg2">
                <a:lumMod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557DFD-5FC5-1D5F-C10E-FB451835D188}"/>
              </a:ext>
            </a:extLst>
          </p:cNvPr>
          <p:cNvCxnSpPr>
            <a:cxnSpLocks/>
          </p:cNvCxnSpPr>
          <p:nvPr/>
        </p:nvCxnSpPr>
        <p:spPr>
          <a:xfrm>
            <a:off x="7615678" y="4667256"/>
            <a:ext cx="0" cy="1175899"/>
          </a:xfrm>
          <a:prstGeom prst="line">
            <a:avLst/>
          </a:prstGeom>
          <a:ln w="44450">
            <a:solidFill>
              <a:schemeClr val="bg2">
                <a:lumMod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13863A4-813C-7E22-D656-2ED26164E5DC}"/>
              </a:ext>
            </a:extLst>
          </p:cNvPr>
          <p:cNvSpPr/>
          <p:nvPr/>
        </p:nvSpPr>
        <p:spPr>
          <a:xfrm>
            <a:off x="5495886" y="5714599"/>
            <a:ext cx="1017514" cy="39525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STAFF 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79E74B-5354-C0C1-5A28-C018951ABBF1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0F8CEE-9583-9632-B256-72CF89BA4173}"/>
              </a:ext>
            </a:extLst>
          </p:cNvPr>
          <p:cNvCxnSpPr>
            <a:cxnSpLocks/>
          </p:cNvCxnSpPr>
          <p:nvPr/>
        </p:nvCxnSpPr>
        <p:spPr>
          <a:xfrm>
            <a:off x="693347" y="1114335"/>
            <a:ext cx="2811273" cy="13595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722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8E5C1E-C93A-A7CD-3722-DD859C50B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05" y="2205305"/>
            <a:ext cx="8999999" cy="519059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F1358-0DCC-C93A-7349-42AA95628810}"/>
              </a:ext>
            </a:extLst>
          </p:cNvPr>
          <p:cNvCxnSpPr>
            <a:cxnSpLocks/>
          </p:cNvCxnSpPr>
          <p:nvPr/>
        </p:nvCxnSpPr>
        <p:spPr>
          <a:xfrm flipV="1">
            <a:off x="2129009" y="5481866"/>
            <a:ext cx="1405824" cy="531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01F695-9F92-97EB-6849-EE6CA665CF80}"/>
              </a:ext>
            </a:extLst>
          </p:cNvPr>
          <p:cNvSpPr txBox="1"/>
          <p:nvPr/>
        </p:nvSpPr>
        <p:spPr>
          <a:xfrm>
            <a:off x="788594" y="5339391"/>
            <a:ext cx="130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MAIN ENTRANCE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CBAD9C-D9F3-58F5-4750-66E65375B157}"/>
              </a:ext>
            </a:extLst>
          </p:cNvPr>
          <p:cNvCxnSpPr>
            <a:cxnSpLocks/>
          </p:cNvCxnSpPr>
          <p:nvPr/>
        </p:nvCxnSpPr>
        <p:spPr>
          <a:xfrm>
            <a:off x="2129014" y="6141999"/>
            <a:ext cx="182492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7F0836-E967-08C8-0883-0375C9341D48}"/>
              </a:ext>
            </a:extLst>
          </p:cNvPr>
          <p:cNvSpPr txBox="1"/>
          <p:nvPr/>
        </p:nvSpPr>
        <p:spPr>
          <a:xfrm>
            <a:off x="1556637" y="6001403"/>
            <a:ext cx="678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BAR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8909EE-BB86-587D-DF75-325FE6F5BBB0}"/>
              </a:ext>
            </a:extLst>
          </p:cNvPr>
          <p:cNvCxnSpPr>
            <a:cxnSpLocks/>
          </p:cNvCxnSpPr>
          <p:nvPr/>
        </p:nvCxnSpPr>
        <p:spPr>
          <a:xfrm>
            <a:off x="2695575" y="3432055"/>
            <a:ext cx="0" cy="1063749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63E3F63-E44C-FF0B-5AD3-D8C7780012B8}"/>
              </a:ext>
            </a:extLst>
          </p:cNvPr>
          <p:cNvSpPr txBox="1"/>
          <p:nvPr/>
        </p:nvSpPr>
        <p:spPr>
          <a:xfrm>
            <a:off x="2061227" y="3078158"/>
            <a:ext cx="130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VIP LOUNGE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2940BB-560E-EE6E-E7B0-7D9B166B3B6E}"/>
              </a:ext>
            </a:extLst>
          </p:cNvPr>
          <p:cNvCxnSpPr>
            <a:cxnSpLocks/>
          </p:cNvCxnSpPr>
          <p:nvPr/>
        </p:nvCxnSpPr>
        <p:spPr>
          <a:xfrm>
            <a:off x="6048375" y="5431914"/>
            <a:ext cx="0" cy="1063749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1025A0F-FADC-7C6E-C5FC-5F9D454E3DFD}"/>
              </a:ext>
            </a:extLst>
          </p:cNvPr>
          <p:cNvSpPr txBox="1"/>
          <p:nvPr/>
        </p:nvSpPr>
        <p:spPr>
          <a:xfrm>
            <a:off x="5732530" y="6552414"/>
            <a:ext cx="130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DJ STAGE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81B6CD-320D-8C65-6BEE-5394A3E8E034}"/>
              </a:ext>
            </a:extLst>
          </p:cNvPr>
          <p:cNvCxnSpPr>
            <a:cxnSpLocks/>
          </p:cNvCxnSpPr>
          <p:nvPr/>
        </p:nvCxnSpPr>
        <p:spPr>
          <a:xfrm>
            <a:off x="8020050" y="5610129"/>
            <a:ext cx="0" cy="1063749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59F9BF8-D4F7-D5BF-AD4F-77CC941E202A}"/>
              </a:ext>
            </a:extLst>
          </p:cNvPr>
          <p:cNvSpPr txBox="1"/>
          <p:nvPr/>
        </p:nvSpPr>
        <p:spPr>
          <a:xfrm>
            <a:off x="7861952" y="6730628"/>
            <a:ext cx="130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KITCHEN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69C93F-23E1-081B-CE26-28853C8EBDBA}"/>
              </a:ext>
            </a:extLst>
          </p:cNvPr>
          <p:cNvCxnSpPr>
            <a:cxnSpLocks/>
          </p:cNvCxnSpPr>
          <p:nvPr/>
        </p:nvCxnSpPr>
        <p:spPr>
          <a:xfrm>
            <a:off x="6524624" y="2993904"/>
            <a:ext cx="0" cy="1063749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6B5E4EF-7772-2E0A-3F3E-3221EAB74805}"/>
              </a:ext>
            </a:extLst>
          </p:cNvPr>
          <p:cNvSpPr txBox="1"/>
          <p:nvPr/>
        </p:nvSpPr>
        <p:spPr>
          <a:xfrm>
            <a:off x="5890278" y="2640009"/>
            <a:ext cx="130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SMOKING AREA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938673-B5D8-AF22-6F2C-BD7B077C1689}"/>
              </a:ext>
            </a:extLst>
          </p:cNvPr>
          <p:cNvCxnSpPr>
            <a:cxnSpLocks/>
          </p:cNvCxnSpPr>
          <p:nvPr/>
        </p:nvCxnSpPr>
        <p:spPr>
          <a:xfrm>
            <a:off x="9075880" y="4364665"/>
            <a:ext cx="1592123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07A8F21-982B-15A0-2506-9671E12C1463}"/>
              </a:ext>
            </a:extLst>
          </p:cNvPr>
          <p:cNvSpPr txBox="1"/>
          <p:nvPr/>
        </p:nvSpPr>
        <p:spPr>
          <a:xfrm>
            <a:off x="10678075" y="4226172"/>
            <a:ext cx="1017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RESTROOM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56D751F-CA7F-98E3-2CCF-B75248FBDF3B}"/>
              </a:ext>
            </a:extLst>
          </p:cNvPr>
          <p:cNvCxnSpPr>
            <a:cxnSpLocks/>
          </p:cNvCxnSpPr>
          <p:nvPr/>
        </p:nvCxnSpPr>
        <p:spPr>
          <a:xfrm>
            <a:off x="4196221" y="3082684"/>
            <a:ext cx="0" cy="171792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8E63430-480A-C5A1-774A-248102EB90B3}"/>
              </a:ext>
            </a:extLst>
          </p:cNvPr>
          <p:cNvSpPr txBox="1"/>
          <p:nvPr/>
        </p:nvSpPr>
        <p:spPr>
          <a:xfrm>
            <a:off x="3561879" y="2728784"/>
            <a:ext cx="1533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B Mitra" panose="00000400000000000000" pitchFamily="2" charset="-78"/>
              </a:rPr>
              <a:t>RESTAURANT AREA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DADA8B-8F87-9CF1-5C74-BEF45AD7600F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73A0F-A146-FAC2-007C-606C3DE1FC4D}"/>
              </a:ext>
            </a:extLst>
          </p:cNvPr>
          <p:cNvSpPr txBox="1"/>
          <p:nvPr/>
        </p:nvSpPr>
        <p:spPr>
          <a:xfrm>
            <a:off x="669686" y="647799"/>
            <a:ext cx="328983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PROGRAM DIAGRAM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4B3347-A555-7F4A-0864-47B575F341D6}"/>
              </a:ext>
            </a:extLst>
          </p:cNvPr>
          <p:cNvCxnSpPr>
            <a:cxnSpLocks/>
          </p:cNvCxnSpPr>
          <p:nvPr/>
        </p:nvCxnSpPr>
        <p:spPr>
          <a:xfrm>
            <a:off x="693347" y="1114335"/>
            <a:ext cx="2811273" cy="13595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15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9281C73-0F81-BCE6-ED60-32D86677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79" y="2654025"/>
            <a:ext cx="5908279" cy="30361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DEBB3C-684A-222B-EF0E-4E23F1D5A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5365" r="12413"/>
          <a:stretch/>
        </p:blipFill>
        <p:spPr>
          <a:xfrm>
            <a:off x="6177405" y="2593153"/>
            <a:ext cx="6319401" cy="47601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3A728F-64ED-9720-EE17-8660097ABFCB}"/>
              </a:ext>
            </a:extLst>
          </p:cNvPr>
          <p:cNvCxnSpPr>
            <a:cxnSpLocks/>
          </p:cNvCxnSpPr>
          <p:nvPr/>
        </p:nvCxnSpPr>
        <p:spPr>
          <a:xfrm>
            <a:off x="654383" y="1323229"/>
            <a:ext cx="190698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F6EFE78-0BB4-0175-0C20-643492C91B60}"/>
              </a:ext>
            </a:extLst>
          </p:cNvPr>
          <p:cNvSpPr txBox="1"/>
          <p:nvPr/>
        </p:nvSpPr>
        <p:spPr>
          <a:xfrm>
            <a:off x="654379" y="786699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MAIN IDEA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1F9094-A0DF-C905-CB09-035B45C57CEF}"/>
              </a:ext>
            </a:extLst>
          </p:cNvPr>
          <p:cNvCxnSpPr>
            <a:cxnSpLocks/>
          </p:cNvCxnSpPr>
          <p:nvPr/>
        </p:nvCxnSpPr>
        <p:spPr>
          <a:xfrm>
            <a:off x="9263804" y="5690154"/>
            <a:ext cx="0" cy="1317905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394F45E-938D-011B-5C30-D3C2F5C25F79}"/>
              </a:ext>
            </a:extLst>
          </p:cNvPr>
          <p:cNvSpPr txBox="1"/>
          <p:nvPr/>
        </p:nvSpPr>
        <p:spPr>
          <a:xfrm>
            <a:off x="8901731" y="7139852"/>
            <a:ext cx="1026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cs typeface="B Mitra" panose="00000400000000000000" pitchFamily="2" charset="-78"/>
              </a:rPr>
              <a:t>MEZZANINE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0F799C-E39B-F31B-4C1A-2B4582D7D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3" y="6085129"/>
            <a:ext cx="5497316" cy="14519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68F6FC-CE5F-2C01-48CC-88E5DB01860F}"/>
              </a:ext>
            </a:extLst>
          </p:cNvPr>
          <p:cNvCxnSpPr>
            <a:cxnSpLocks/>
          </p:cNvCxnSpPr>
          <p:nvPr/>
        </p:nvCxnSpPr>
        <p:spPr>
          <a:xfrm>
            <a:off x="807466" y="7353300"/>
            <a:ext cx="5697433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1D6255F-E643-3896-12EF-4686EEB133AA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336970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E90044-814F-1ADA-69A6-26CABB602E09}"/>
              </a:ext>
            </a:extLst>
          </p:cNvPr>
          <p:cNvCxnSpPr>
            <a:cxnSpLocks/>
          </p:cNvCxnSpPr>
          <p:nvPr/>
        </p:nvCxnSpPr>
        <p:spPr>
          <a:xfrm>
            <a:off x="912488" y="1203836"/>
            <a:ext cx="231786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7B23798-011E-16FB-38F1-D930482D45CE}"/>
              </a:ext>
            </a:extLst>
          </p:cNvPr>
          <p:cNvSpPr txBox="1"/>
          <p:nvPr/>
        </p:nvSpPr>
        <p:spPr>
          <a:xfrm>
            <a:off x="895586" y="599467"/>
            <a:ext cx="24417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PROGRAM TABLE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7DB311C-04AC-D29F-CAC6-18AC5168C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744828"/>
              </p:ext>
            </p:extLst>
          </p:nvPr>
        </p:nvGraphicFramePr>
        <p:xfrm>
          <a:off x="1622537" y="1540727"/>
          <a:ext cx="9556525" cy="70254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98278">
                  <a:extLst>
                    <a:ext uri="{9D8B030D-6E8A-4147-A177-3AD203B41FA5}">
                      <a16:colId xmlns:a16="http://schemas.microsoft.com/office/drawing/2014/main" val="1794002023"/>
                    </a:ext>
                  </a:extLst>
                </a:gridCol>
                <a:gridCol w="2734322">
                  <a:extLst>
                    <a:ext uri="{9D8B030D-6E8A-4147-A177-3AD203B41FA5}">
                      <a16:colId xmlns:a16="http://schemas.microsoft.com/office/drawing/2014/main" val="1551154482"/>
                    </a:ext>
                  </a:extLst>
                </a:gridCol>
                <a:gridCol w="2356266">
                  <a:extLst>
                    <a:ext uri="{9D8B030D-6E8A-4147-A177-3AD203B41FA5}">
                      <a16:colId xmlns:a16="http://schemas.microsoft.com/office/drawing/2014/main" val="570261862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val="3278715051"/>
                    </a:ext>
                  </a:extLst>
                </a:gridCol>
              </a:tblGrid>
              <a:tr h="8841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SPACE/ACTIVITY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EXISTING SPACE</a:t>
                      </a:r>
                    </a:p>
                    <a:p>
                      <a:pPr algn="ctr"/>
                      <a:r>
                        <a:rPr lang="en-US" sz="2000" dirty="0"/>
                        <a:t>(Square meters)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448989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ENTRANCE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UNIQUE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733278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29362"/>
                  </a:ext>
                </a:extLst>
              </a:tr>
              <a:tr h="8595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MAIN RESTAURANT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156324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VIP LOUNGE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23325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SMOKING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095009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331842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RESTROOM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MEN AND WOMEN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12368"/>
                  </a:ext>
                </a:extLst>
              </a:tr>
              <a:tr h="52686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KITCHEN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INCLUDING STORAGE , LOCKER , BAKING ,GARNISHING ,WASHING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025099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BAKERY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870997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BALCONY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250397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cs typeface="B Mitra" panose="00000400000000000000" pitchFamily="2" charset="-78"/>
                        </a:rPr>
                        <a:t>MEZZANINE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VIEW TO THE STAGE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239459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cs typeface="B Mitra" panose="00000400000000000000" pitchFamily="2" charset="-78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INCLUDING MEZZANINE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90430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18ADA27-717B-909D-867A-49B686E47CCF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89643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65E0CA-0C31-FB61-C9F3-51179E05D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2512" y="21531"/>
            <a:ext cx="5780099" cy="92570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F226CF-9DBE-660F-DB3A-B22B9AB06BAA}"/>
              </a:ext>
            </a:extLst>
          </p:cNvPr>
          <p:cNvCxnSpPr>
            <a:cxnSpLocks/>
          </p:cNvCxnSpPr>
          <p:nvPr/>
        </p:nvCxnSpPr>
        <p:spPr>
          <a:xfrm>
            <a:off x="752698" y="1239807"/>
            <a:ext cx="2363944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4E865E-63CA-FCEE-B19F-474729DE9A55}"/>
              </a:ext>
            </a:extLst>
          </p:cNvPr>
          <p:cNvSpPr txBox="1"/>
          <p:nvPr/>
        </p:nvSpPr>
        <p:spPr>
          <a:xfrm>
            <a:off x="674887" y="648778"/>
            <a:ext cx="301978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cs typeface="B Mitra" panose="00000400000000000000" pitchFamily="2" charset="-78"/>
              </a:rPr>
              <a:t>DIMENTION PLAN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739DBC-6F4A-F573-2FEA-D1A65C3181ED}"/>
              </a:ext>
            </a:extLst>
          </p:cNvPr>
          <p:cNvSpPr txBox="1"/>
          <p:nvPr/>
        </p:nvSpPr>
        <p:spPr>
          <a:xfrm>
            <a:off x="674888" y="2268527"/>
            <a:ext cx="24417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1.ENTRANCE</a:t>
            </a:r>
          </a:p>
          <a:p>
            <a:r>
              <a:rPr lang="en-US" sz="1400" dirty="0"/>
              <a:t>2.VIP LOUNGE</a:t>
            </a:r>
          </a:p>
          <a:p>
            <a:r>
              <a:rPr lang="en-US" sz="1400" dirty="0"/>
              <a:t>3.BAR</a:t>
            </a:r>
          </a:p>
          <a:p>
            <a:r>
              <a:rPr lang="en-US" sz="1400" dirty="0"/>
              <a:t>4.DJ STAGE</a:t>
            </a:r>
          </a:p>
          <a:p>
            <a:r>
              <a:rPr lang="en-US" sz="1400" dirty="0"/>
              <a:t>5.RESTAURANT MAIN AREA</a:t>
            </a:r>
          </a:p>
          <a:p>
            <a:r>
              <a:rPr lang="en-US" sz="1400" dirty="0"/>
              <a:t>6.BALCONY</a:t>
            </a:r>
          </a:p>
          <a:p>
            <a:r>
              <a:rPr lang="en-US" sz="1400" dirty="0"/>
              <a:t>7.SMOKING AREA</a:t>
            </a:r>
          </a:p>
          <a:p>
            <a:r>
              <a:rPr lang="en-US" sz="1400" dirty="0"/>
              <a:t>8.BAKERY</a:t>
            </a:r>
          </a:p>
          <a:p>
            <a:r>
              <a:rPr lang="en-US" sz="1400" dirty="0"/>
              <a:t>9.MEN RESTROOM</a:t>
            </a:r>
          </a:p>
          <a:p>
            <a:r>
              <a:rPr lang="en-US" sz="1400" dirty="0"/>
              <a:t>10.WOMEN RESTROOM</a:t>
            </a:r>
          </a:p>
          <a:p>
            <a:r>
              <a:rPr lang="en-US" sz="1400" dirty="0"/>
              <a:t>11.KITCHEN</a:t>
            </a:r>
          </a:p>
          <a:p>
            <a:r>
              <a:rPr lang="en-US" sz="1400" dirty="0"/>
              <a:t>12.GARNISH</a:t>
            </a:r>
          </a:p>
          <a:p>
            <a:r>
              <a:rPr lang="en-US" sz="1400" dirty="0"/>
              <a:t>13.STORAGE</a:t>
            </a:r>
          </a:p>
          <a:p>
            <a:r>
              <a:rPr lang="en-US" sz="1400" dirty="0"/>
              <a:t>14.LOCKER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D7A8D9-65E9-04A3-43AA-12913B15F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43906" r="54436" b="38076"/>
          <a:stretch/>
        </p:blipFill>
        <p:spPr>
          <a:xfrm>
            <a:off x="674887" y="6839484"/>
            <a:ext cx="1889151" cy="49319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0BD8BA-45CC-6F50-A770-1AD231B61FB7}"/>
              </a:ext>
            </a:extLst>
          </p:cNvPr>
          <p:cNvCxnSpPr>
            <a:cxnSpLocks/>
          </p:cNvCxnSpPr>
          <p:nvPr/>
        </p:nvCxnSpPr>
        <p:spPr>
          <a:xfrm>
            <a:off x="891199" y="7554473"/>
            <a:ext cx="480924" cy="0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6B721C-AE2B-5EDA-6079-88DC050A5DD8}"/>
              </a:ext>
            </a:extLst>
          </p:cNvPr>
          <p:cNvSpPr txBox="1"/>
          <p:nvPr/>
        </p:nvSpPr>
        <p:spPr>
          <a:xfrm rot="5400000">
            <a:off x="594583" y="7445968"/>
            <a:ext cx="31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7A4689-6F97-4C5F-225B-E72753B6CAA3}"/>
              </a:ext>
            </a:extLst>
          </p:cNvPr>
          <p:cNvSpPr/>
          <p:nvPr/>
        </p:nvSpPr>
        <p:spPr>
          <a:xfrm>
            <a:off x="457199" y="359765"/>
            <a:ext cx="11868150" cy="884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1932561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6174</TotalTime>
  <Words>766</Words>
  <Application>Microsoft Office PowerPoint</Application>
  <PresentationFormat>A3 Paper (297x420 mm)</PresentationFormat>
  <Paragraphs>392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B Mitra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P.Habibi</dc:creator>
  <cp:lastModifiedBy>P.Habibi</cp:lastModifiedBy>
  <cp:revision>142</cp:revision>
  <dcterms:created xsi:type="dcterms:W3CDTF">2023-07-15T10:24:04Z</dcterms:created>
  <dcterms:modified xsi:type="dcterms:W3CDTF">2024-01-12T03:57:33Z</dcterms:modified>
</cp:coreProperties>
</file>